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2a8361b05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e9523efba4fb7"/>
  </p:sldMasterIdLst>
  <p:sldIdLst>
    <p:sldId xmlns:r="http://schemas.openxmlformats.org/officeDocument/2006/relationships" id="256" r:id="Rd2dc169b1d3e46f7"/>
    <p:sldId xmlns:r="http://schemas.openxmlformats.org/officeDocument/2006/relationships" id="257" r:id="Rf845d22ba9ad415b"/>
    <p:sldId xmlns:r="http://schemas.openxmlformats.org/officeDocument/2006/relationships" id="258" r:id="R58c1809a3d404bcb"/>
    <p:sldId xmlns:r="http://schemas.openxmlformats.org/officeDocument/2006/relationships" id="259" r:id="R19157d9b488c4dba"/>
    <p:sldId xmlns:r="http://schemas.openxmlformats.org/officeDocument/2006/relationships" id="260" r:id="Rf590e1c641234f99"/>
    <p:sldId xmlns:r="http://schemas.openxmlformats.org/officeDocument/2006/relationships" id="261" r:id="Rb1b2d292d3404d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e9523efba4fb7" /><Relationship Type="http://schemas.openxmlformats.org/officeDocument/2006/relationships/slide" Target="/ppt/slides/slide1.xml" Id="Rd2dc169b1d3e46f7" /><Relationship Type="http://schemas.openxmlformats.org/officeDocument/2006/relationships/slide" Target="/ppt/slides/slide2.xml" Id="Rf845d22ba9ad415b" /><Relationship Type="http://schemas.openxmlformats.org/officeDocument/2006/relationships/slide" Target="/ppt/slides/slide3.xml" Id="R58c1809a3d404bcb" /><Relationship Type="http://schemas.openxmlformats.org/officeDocument/2006/relationships/slide" Target="/ppt/slides/slide4.xml" Id="R19157d9b488c4dba" /><Relationship Type="http://schemas.openxmlformats.org/officeDocument/2006/relationships/slide" Target="/ppt/slides/slide5.xml" Id="Rf590e1c641234f99" /><Relationship Type="http://schemas.openxmlformats.org/officeDocument/2006/relationships/slide" Target="/ppt/slides/slide6.xml" Id="Rb1b2d292d3404d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ff675cde3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c3147896b4c18" /><Relationship Type="http://schemas.openxmlformats.org/officeDocument/2006/relationships/theme" Target="/ppt/slideMasters/theme/theme1.xml" Id="Rb71cf0615bfc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c3147896b4c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3919b5026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86c9b4813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9db4f382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6636b81a42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a24d0b092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d417d508d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KONGSLØKKEN BUTIKK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KONGSLØKKEN BUTIKK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926 311 573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KONGSLØKKEN BUTIKK AS</a:t>
            </a:r>
          </a:p>
        </p:txBody>
      </p:sp>
    </p:spTree>
  </p:cSld>
  <p:clrMapOvr>
    <a:masterClrMapping xmlns:a="http://schemas.openxmlformats.org/drawingml/2006/main"/>
  </p:clrMapOvr>
</p:sld>
</file>