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9ad42a2111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7bc433da1a4af0"/>
  </p:sldMasterIdLst>
  <p:sldIdLst>
    <p:sldId xmlns:r="http://schemas.openxmlformats.org/officeDocument/2006/relationships" id="256" r:id="R9361742bc8e04cb9"/>
    <p:sldId xmlns:r="http://schemas.openxmlformats.org/officeDocument/2006/relationships" id="257" r:id="R4d65dff15dc44d39"/>
    <p:sldId xmlns:r="http://schemas.openxmlformats.org/officeDocument/2006/relationships" id="258" r:id="R26f52a8a86c04bc9"/>
    <p:sldId xmlns:r="http://schemas.openxmlformats.org/officeDocument/2006/relationships" id="259" r:id="R93d05c6e9e7547f6"/>
    <p:sldId xmlns:r="http://schemas.openxmlformats.org/officeDocument/2006/relationships" id="260" r:id="R1273dceca41d4460"/>
    <p:sldId xmlns:r="http://schemas.openxmlformats.org/officeDocument/2006/relationships" id="261" r:id="R8e116165b7704f77"/>
    <p:sldId xmlns:r="http://schemas.openxmlformats.org/officeDocument/2006/relationships" id="262" r:id="R368877a569b041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bc433da1a4af0" /><Relationship Type="http://schemas.openxmlformats.org/officeDocument/2006/relationships/slide" Target="/ppt/slides/slide1.xml" Id="R9361742bc8e04cb9" /><Relationship Type="http://schemas.openxmlformats.org/officeDocument/2006/relationships/slide" Target="/ppt/slides/slide2.xml" Id="R4d65dff15dc44d39" /><Relationship Type="http://schemas.openxmlformats.org/officeDocument/2006/relationships/slide" Target="/ppt/slides/slide3.xml" Id="R26f52a8a86c04bc9" /><Relationship Type="http://schemas.openxmlformats.org/officeDocument/2006/relationships/slide" Target="/ppt/slides/slide4.xml" Id="R93d05c6e9e7547f6" /><Relationship Type="http://schemas.openxmlformats.org/officeDocument/2006/relationships/slide" Target="/ppt/slides/slide5.xml" Id="R1273dceca41d4460" /><Relationship Type="http://schemas.openxmlformats.org/officeDocument/2006/relationships/slide" Target="/ppt/slides/slide6.xml" Id="R8e116165b7704f77" /><Relationship Type="http://schemas.openxmlformats.org/officeDocument/2006/relationships/slide" Target="/ppt/slides/slide7.xml" Id="R368877a569b041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f043fe61641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161b791244811" /><Relationship Type="http://schemas.openxmlformats.org/officeDocument/2006/relationships/theme" Target="/ppt/slideMasters/theme/theme1.xml" Id="R62b63114291a42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1161b7912448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9561b4a5f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fb1e974c043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defd402a048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7305b05c244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303ca1ed745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4b93c435145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b7c5251f04e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UNGESKOLT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UNGESKOLT AS ble etablert [år] og holder til i Svinndal.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893 568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1 576 937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SKOLT HILDE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SKOLT MARTINE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SKOLT SVEIN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Langliveien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1593 Svinndal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926 311 409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UNGESKOLT AS</a:t>
            </a:r>
          </a:p>
        </p:txBody>
      </p:sp>
    </p:spTree>
  </p:cSld>
  <p:clrMapOvr>
    <a:masterClrMapping xmlns:a="http://schemas.openxmlformats.org/drawingml/2006/main"/>
  </p:clrMapOvr>
</p:sld>
</file>