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a7b786db7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3b2655b844324"/>
  </p:sldMasterIdLst>
  <p:sldIdLst>
    <p:sldId xmlns:r="http://schemas.openxmlformats.org/officeDocument/2006/relationships" id="256" r:id="R04c42f71bf3e4ac7"/>
    <p:sldId xmlns:r="http://schemas.openxmlformats.org/officeDocument/2006/relationships" id="257" r:id="Ra3d17ae60fd5497c"/>
    <p:sldId xmlns:r="http://schemas.openxmlformats.org/officeDocument/2006/relationships" id="258" r:id="R42c8aeeef1c24676"/>
    <p:sldId xmlns:r="http://schemas.openxmlformats.org/officeDocument/2006/relationships" id="259" r:id="R3bcc73506e74416e"/>
    <p:sldId xmlns:r="http://schemas.openxmlformats.org/officeDocument/2006/relationships" id="260" r:id="R39e53b2845364f92"/>
    <p:sldId xmlns:r="http://schemas.openxmlformats.org/officeDocument/2006/relationships" id="261" r:id="R339a33caf7b1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3b2655b844324" /><Relationship Type="http://schemas.openxmlformats.org/officeDocument/2006/relationships/slide" Target="/ppt/slides/slide1.xml" Id="R04c42f71bf3e4ac7" /><Relationship Type="http://schemas.openxmlformats.org/officeDocument/2006/relationships/slide" Target="/ppt/slides/slide2.xml" Id="Ra3d17ae60fd5497c" /><Relationship Type="http://schemas.openxmlformats.org/officeDocument/2006/relationships/slide" Target="/ppt/slides/slide3.xml" Id="R42c8aeeef1c24676" /><Relationship Type="http://schemas.openxmlformats.org/officeDocument/2006/relationships/slide" Target="/ppt/slides/slide4.xml" Id="R3bcc73506e74416e" /><Relationship Type="http://schemas.openxmlformats.org/officeDocument/2006/relationships/slide" Target="/ppt/slides/slide5.xml" Id="R39e53b2845364f92" /><Relationship Type="http://schemas.openxmlformats.org/officeDocument/2006/relationships/slide" Target="/ppt/slides/slide6.xml" Id="R339a33caf7b1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7a5430825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008e0ae0340c7" /><Relationship Type="http://schemas.openxmlformats.org/officeDocument/2006/relationships/theme" Target="/ppt/slideMasters/theme/theme1.xml" Id="Re9baa84f9eab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3008e0ae03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ee5a2578d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8051aa17843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979561576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bf349370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08a8b2793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33a1198d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UNGESKOLT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UNGESKOLT AS ble etablert [år] og holder til i Svinndal.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SKOLT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SKOLT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SKOLT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1593 Svinndal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926 311 409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UNGESKOLT AS</a:t>
            </a:r>
          </a:p>
        </p:txBody>
      </p:sp>
    </p:spTree>
  </p:cSld>
  <p:clrMapOvr>
    <a:masterClrMapping xmlns:a="http://schemas.openxmlformats.org/drawingml/2006/main"/>
  </p:clrMapOvr>
</p:sld>
</file>