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b664f0a6ea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d7d0eb0ecd4851"/>
  </p:sldMasterIdLst>
  <p:sldIdLst>
    <p:sldId xmlns:r="http://schemas.openxmlformats.org/officeDocument/2006/relationships" id="256" r:id="Rd669951a0ad34911"/>
    <p:sldId xmlns:r="http://schemas.openxmlformats.org/officeDocument/2006/relationships" id="257" r:id="Ra0fedd3b66124a21"/>
    <p:sldId xmlns:r="http://schemas.openxmlformats.org/officeDocument/2006/relationships" id="258" r:id="Rcf1d25735d0a4782"/>
    <p:sldId xmlns:r="http://schemas.openxmlformats.org/officeDocument/2006/relationships" id="259" r:id="Re275bee5ba65467f"/>
    <p:sldId xmlns:r="http://schemas.openxmlformats.org/officeDocument/2006/relationships" id="260" r:id="R0c73384eb31c4472"/>
    <p:sldId xmlns:r="http://schemas.openxmlformats.org/officeDocument/2006/relationships" id="261" r:id="R682989da656b4511"/>
    <p:sldId xmlns:r="http://schemas.openxmlformats.org/officeDocument/2006/relationships" id="262" r:id="Rc3ad90c2204040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7d0eb0ecd4851" /><Relationship Type="http://schemas.openxmlformats.org/officeDocument/2006/relationships/slide" Target="/ppt/slides/slide1.xml" Id="Rd669951a0ad34911" /><Relationship Type="http://schemas.openxmlformats.org/officeDocument/2006/relationships/slide" Target="/ppt/slides/slide2.xml" Id="Ra0fedd3b66124a21" /><Relationship Type="http://schemas.openxmlformats.org/officeDocument/2006/relationships/slide" Target="/ppt/slides/slide3.xml" Id="Rcf1d25735d0a4782" /><Relationship Type="http://schemas.openxmlformats.org/officeDocument/2006/relationships/slide" Target="/ppt/slides/slide4.xml" Id="Re275bee5ba65467f" /><Relationship Type="http://schemas.openxmlformats.org/officeDocument/2006/relationships/slide" Target="/ppt/slides/slide5.xml" Id="R0c73384eb31c4472" /><Relationship Type="http://schemas.openxmlformats.org/officeDocument/2006/relationships/slide" Target="/ppt/slides/slide6.xml" Id="R682989da656b4511" /><Relationship Type="http://schemas.openxmlformats.org/officeDocument/2006/relationships/slide" Target="/ppt/slides/slide7.xml" Id="Rc3ad90c2204040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45747992149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775d9dd3f454b" /><Relationship Type="http://schemas.openxmlformats.org/officeDocument/2006/relationships/theme" Target="/ppt/slideMasters/theme/theme1.xml" Id="R040d03169a6b47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3775d9dd3f45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4860b41cc47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22525483a4f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1318140a64d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501e59bb645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8330e15914c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61506454d49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c1217174345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KRISTINE KJELDSBERG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KJELDSBERG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KRISTINE KJELDSBERG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KJELDSBERG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KJELDSBERG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KJELDSBERG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2 172 184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82 815 064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83 469 517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KJELDSBERG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KJELDSBERG KRISTINE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KJELDSBERG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926 311 328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KRISTINE KJELDSBERG INVEST AS</a:t>
            </a:r>
          </a:p>
        </p:txBody>
      </p:sp>
    </p:spTree>
  </p:cSld>
  <p:clrMapOvr>
    <a:masterClrMapping xmlns:a="http://schemas.openxmlformats.org/drawingml/2006/main"/>
  </p:clrMapOvr>
</p:sld>
</file>