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277790158c48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9b13283f09450e"/>
  </p:sldMasterIdLst>
  <p:sldIdLst>
    <p:sldId xmlns:r="http://schemas.openxmlformats.org/officeDocument/2006/relationships" id="256" r:id="R44a9a7a1c5fa4577"/>
    <p:sldId xmlns:r="http://schemas.openxmlformats.org/officeDocument/2006/relationships" id="257" r:id="Raecc7c1681e54c2c"/>
    <p:sldId xmlns:r="http://schemas.openxmlformats.org/officeDocument/2006/relationships" id="258" r:id="R9ce5ba11e6c743db"/>
    <p:sldId xmlns:r="http://schemas.openxmlformats.org/officeDocument/2006/relationships" id="259" r:id="R2eea75cda84c4a40"/>
    <p:sldId xmlns:r="http://schemas.openxmlformats.org/officeDocument/2006/relationships" id="260" r:id="R3853b88d25994951"/>
    <p:sldId xmlns:r="http://schemas.openxmlformats.org/officeDocument/2006/relationships" id="261" r:id="Rd9a7ebc14db64a9b"/>
    <p:sldId xmlns:r="http://schemas.openxmlformats.org/officeDocument/2006/relationships" id="262" r:id="R95af057e719843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9b13283f09450e" /><Relationship Type="http://schemas.openxmlformats.org/officeDocument/2006/relationships/slide" Target="/ppt/slides/slide1.xml" Id="R44a9a7a1c5fa4577" /><Relationship Type="http://schemas.openxmlformats.org/officeDocument/2006/relationships/slide" Target="/ppt/slides/slide2.xml" Id="Raecc7c1681e54c2c" /><Relationship Type="http://schemas.openxmlformats.org/officeDocument/2006/relationships/slide" Target="/ppt/slides/slide3.xml" Id="R9ce5ba11e6c743db" /><Relationship Type="http://schemas.openxmlformats.org/officeDocument/2006/relationships/slide" Target="/ppt/slides/slide4.xml" Id="R2eea75cda84c4a40" /><Relationship Type="http://schemas.openxmlformats.org/officeDocument/2006/relationships/slide" Target="/ppt/slides/slide5.xml" Id="R3853b88d25994951" /><Relationship Type="http://schemas.openxmlformats.org/officeDocument/2006/relationships/slide" Target="/ppt/slides/slide6.xml" Id="Rd9a7ebc14db64a9b" /><Relationship Type="http://schemas.openxmlformats.org/officeDocument/2006/relationships/slide" Target="/ppt/slides/slide7.xml" Id="R95af057e719843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6e4fbf9a141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6830b5cb4464e" /><Relationship Type="http://schemas.openxmlformats.org/officeDocument/2006/relationships/theme" Target="/ppt/slideMasters/theme/theme1.xml" Id="R2d965b989b1540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86830b5cb446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b5c94172a4d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bf916233641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98c19430246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5b6d5d9e547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25ffd0df14c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bac96bf3f45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98e1b7f574a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−82 713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FALCK STIAN C PAUST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Frognerseterveien 48C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926 290 339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