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aac1b976d64d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9deb0e3f244100"/>
  </p:sldMasterIdLst>
  <p:sldIdLst>
    <p:sldId xmlns:r="http://schemas.openxmlformats.org/officeDocument/2006/relationships" id="256" r:id="Reca3b5a9b4764ce8"/>
    <p:sldId xmlns:r="http://schemas.openxmlformats.org/officeDocument/2006/relationships" id="257" r:id="R19f0f3ded94745ba"/>
    <p:sldId xmlns:r="http://schemas.openxmlformats.org/officeDocument/2006/relationships" id="258" r:id="R4a37d595126947a2"/>
    <p:sldId xmlns:r="http://schemas.openxmlformats.org/officeDocument/2006/relationships" id="259" r:id="R153cd382de1a4da4"/>
    <p:sldId xmlns:r="http://schemas.openxmlformats.org/officeDocument/2006/relationships" id="260" r:id="R9cb2b3642a824c94"/>
    <p:sldId xmlns:r="http://schemas.openxmlformats.org/officeDocument/2006/relationships" id="261" r:id="R644c622194a34569"/>
    <p:sldId xmlns:r="http://schemas.openxmlformats.org/officeDocument/2006/relationships" id="262" r:id="Rc04fcf91ad174c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9deb0e3f244100" /><Relationship Type="http://schemas.openxmlformats.org/officeDocument/2006/relationships/slide" Target="/ppt/slides/slide1.xml" Id="Reca3b5a9b4764ce8" /><Relationship Type="http://schemas.openxmlformats.org/officeDocument/2006/relationships/slide" Target="/ppt/slides/slide2.xml" Id="R19f0f3ded94745ba" /><Relationship Type="http://schemas.openxmlformats.org/officeDocument/2006/relationships/slide" Target="/ppt/slides/slide3.xml" Id="R4a37d595126947a2" /><Relationship Type="http://schemas.openxmlformats.org/officeDocument/2006/relationships/slide" Target="/ppt/slides/slide4.xml" Id="R153cd382de1a4da4" /><Relationship Type="http://schemas.openxmlformats.org/officeDocument/2006/relationships/slide" Target="/ppt/slides/slide5.xml" Id="R9cb2b3642a824c94" /><Relationship Type="http://schemas.openxmlformats.org/officeDocument/2006/relationships/slide" Target="/ppt/slides/slide6.xml" Id="R644c622194a34569" /><Relationship Type="http://schemas.openxmlformats.org/officeDocument/2006/relationships/slide" Target="/ppt/slides/slide7.xml" Id="Rc04fcf91ad174c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76fcc07e144a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454c7534544431" /><Relationship Type="http://schemas.openxmlformats.org/officeDocument/2006/relationships/theme" Target="/ppt/slideMasters/theme/theme1.xml" Id="R09c734669e194b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454c753454443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d3eb892c5142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45b60d65f141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082018595349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266781ada24a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90b8e797434e9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d794d6908b411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925760177444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CIFFER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CIFFER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CIFFER AS ble etablert [år] og holder til i Brønnøysund.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CIFFER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CIFFER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CIFFER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1 977 313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270 217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222 458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669 738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1 183 483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CIFFER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JGØ HOLDING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SEVALDSEN GRY MARITHA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VERDANDE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VIDAR BENDIKSEN HOLDING AS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CIFFER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Industribakken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8907 Brønnøysund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926 288 652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CIFFER AS</a:t>
            </a:r>
          </a:p>
        </p:txBody>
      </p:sp>
    </p:spTree>
  </p:cSld>
  <p:clrMapOvr>
    <a:masterClrMapping xmlns:a="http://schemas.openxmlformats.org/drawingml/2006/main"/>
  </p:clrMapOvr>
</p:sld>
</file>