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6201cab6d04a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881060c1414f73"/>
  </p:sldMasterIdLst>
  <p:sldIdLst>
    <p:sldId xmlns:r="http://schemas.openxmlformats.org/officeDocument/2006/relationships" id="256" r:id="Rb2a0207189ba452d"/>
    <p:sldId xmlns:r="http://schemas.openxmlformats.org/officeDocument/2006/relationships" id="257" r:id="R0b2aea77b4c54fef"/>
    <p:sldId xmlns:r="http://schemas.openxmlformats.org/officeDocument/2006/relationships" id="258" r:id="R1c36db655d9e450e"/>
    <p:sldId xmlns:r="http://schemas.openxmlformats.org/officeDocument/2006/relationships" id="259" r:id="R43f6cf070af4423b"/>
    <p:sldId xmlns:r="http://schemas.openxmlformats.org/officeDocument/2006/relationships" id="260" r:id="R0a0fca341ecd4b7c"/>
    <p:sldId xmlns:r="http://schemas.openxmlformats.org/officeDocument/2006/relationships" id="261" r:id="R763f70656f004804"/>
    <p:sldId xmlns:r="http://schemas.openxmlformats.org/officeDocument/2006/relationships" id="262" r:id="R3fb5a4a4ab604c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881060c1414f73" /><Relationship Type="http://schemas.openxmlformats.org/officeDocument/2006/relationships/slide" Target="/ppt/slides/slide1.xml" Id="Rb2a0207189ba452d" /><Relationship Type="http://schemas.openxmlformats.org/officeDocument/2006/relationships/slide" Target="/ppt/slides/slide2.xml" Id="R0b2aea77b4c54fef" /><Relationship Type="http://schemas.openxmlformats.org/officeDocument/2006/relationships/slide" Target="/ppt/slides/slide3.xml" Id="R1c36db655d9e450e" /><Relationship Type="http://schemas.openxmlformats.org/officeDocument/2006/relationships/slide" Target="/ppt/slides/slide4.xml" Id="R43f6cf070af4423b" /><Relationship Type="http://schemas.openxmlformats.org/officeDocument/2006/relationships/slide" Target="/ppt/slides/slide5.xml" Id="R0a0fca341ecd4b7c" /><Relationship Type="http://schemas.openxmlformats.org/officeDocument/2006/relationships/slide" Target="/ppt/slides/slide6.xml" Id="R763f70656f004804" /><Relationship Type="http://schemas.openxmlformats.org/officeDocument/2006/relationships/slide" Target="/ppt/slides/slide7.xml" Id="R3fb5a4a4ab604c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b2700a85d145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6c2c8e6c546a6" /><Relationship Type="http://schemas.openxmlformats.org/officeDocument/2006/relationships/theme" Target="/ppt/slideMasters/theme/theme1.xml" Id="R2e8cf2e12e4241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f6c2c8e6c546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4211d28b747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5a88bb89c40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e422f57dc44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211f528724b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2844f415e4d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eefb95e6147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fb22abf094f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SCHINNES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SCHINNES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SCHINNES INVEST AS ble etablert [år] og holder til i Fiskum.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SCHINNES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SCHINNES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SCHINNES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817 577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287 054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1 105 545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SCHINNES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SCHINNES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SCHINNES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Dunserudhagan 111A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3322 Fiskum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926 288 490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SCHINNES INVEST AS</a:t>
            </a:r>
          </a:p>
        </p:txBody>
      </p:sp>
    </p:spTree>
  </p:cSld>
  <p:clrMapOvr>
    <a:masterClrMapping xmlns:a="http://schemas.openxmlformats.org/drawingml/2006/main"/>
  </p:clrMapOvr>
</p:sld>
</file>