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89231524a844ed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acc52f657ef4662"/>
  </p:sldMasterIdLst>
  <p:sldIdLst>
    <p:sldId xmlns:r="http://schemas.openxmlformats.org/officeDocument/2006/relationships" id="256" r:id="R6576916d699648c7"/>
    <p:sldId xmlns:r="http://schemas.openxmlformats.org/officeDocument/2006/relationships" id="257" r:id="Rd305d578b7f349ba"/>
    <p:sldId xmlns:r="http://schemas.openxmlformats.org/officeDocument/2006/relationships" id="258" r:id="R096f4ccf9c374696"/>
    <p:sldId xmlns:r="http://schemas.openxmlformats.org/officeDocument/2006/relationships" id="259" r:id="Rb027f1b157ad45ef"/>
    <p:sldId xmlns:r="http://schemas.openxmlformats.org/officeDocument/2006/relationships" id="260" r:id="Rd19f915b311146ec"/>
    <p:sldId xmlns:r="http://schemas.openxmlformats.org/officeDocument/2006/relationships" id="261" r:id="Rdef13515cb954cde"/>
    <p:sldId xmlns:r="http://schemas.openxmlformats.org/officeDocument/2006/relationships" id="262" r:id="R2891159fcb31494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acc52f657ef4662" /><Relationship Type="http://schemas.openxmlformats.org/officeDocument/2006/relationships/slide" Target="/ppt/slides/slide1.xml" Id="R6576916d699648c7" /><Relationship Type="http://schemas.openxmlformats.org/officeDocument/2006/relationships/slide" Target="/ppt/slides/slide2.xml" Id="Rd305d578b7f349ba" /><Relationship Type="http://schemas.openxmlformats.org/officeDocument/2006/relationships/slide" Target="/ppt/slides/slide3.xml" Id="R096f4ccf9c374696" /><Relationship Type="http://schemas.openxmlformats.org/officeDocument/2006/relationships/slide" Target="/ppt/slides/slide4.xml" Id="Rb027f1b157ad45ef" /><Relationship Type="http://schemas.openxmlformats.org/officeDocument/2006/relationships/slide" Target="/ppt/slides/slide5.xml" Id="Rd19f915b311146ec" /><Relationship Type="http://schemas.openxmlformats.org/officeDocument/2006/relationships/slide" Target="/ppt/slides/slide6.xml" Id="Rdef13515cb954cde" /><Relationship Type="http://schemas.openxmlformats.org/officeDocument/2006/relationships/slide" Target="/ppt/slides/slide7.xml" Id="R2891159fcb31494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d501f8594b84cb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09aebaf2e54546" /><Relationship Type="http://schemas.openxmlformats.org/officeDocument/2006/relationships/theme" Target="/ppt/slideMasters/theme/theme1.xml" Id="R9b09303b8bf942b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909aebaf2e5454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8ca25a0048461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656a9b6d62427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7db8f93abc426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4e00d44299479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96be21fa764a1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ee7ff258a24ac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451247cdee474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MARIDAL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MARIDAL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MARIDAL INVEST AS ble etablert [år] og holder til i Kristiansund 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MARIDAL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MARIDAL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MARIDAL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109 289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−8 039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65 038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294 182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326 150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MARIDAL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ANDREAS JOHANSEN MARIDAL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MARIDAL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Norddalsveien 10B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6516 Kristiansund 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93 88 03 24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andreas@trondheimtak.no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926 287 621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MARIDAL INVEST AS</a:t>
            </a:r>
          </a:p>
        </p:txBody>
      </p:sp>
    </p:spTree>
  </p:cSld>
  <p:clrMapOvr>
    <a:masterClrMapping xmlns:a="http://schemas.openxmlformats.org/drawingml/2006/main"/>
  </p:clrMapOvr>
</p:sld>
</file>