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1361358bc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06ceb78e04f66"/>
  </p:sldMasterIdLst>
  <p:sldIdLst>
    <p:sldId xmlns:r="http://schemas.openxmlformats.org/officeDocument/2006/relationships" id="256" r:id="Rf52bcb1ae5804209"/>
    <p:sldId xmlns:r="http://schemas.openxmlformats.org/officeDocument/2006/relationships" id="257" r:id="Rd3cf7717dea0410c"/>
    <p:sldId xmlns:r="http://schemas.openxmlformats.org/officeDocument/2006/relationships" id="258" r:id="R4eb531abd0c94a36"/>
    <p:sldId xmlns:r="http://schemas.openxmlformats.org/officeDocument/2006/relationships" id="259" r:id="R1b8fb2c1b2214c3e"/>
    <p:sldId xmlns:r="http://schemas.openxmlformats.org/officeDocument/2006/relationships" id="260" r:id="R2b278416776c45db"/>
    <p:sldId xmlns:r="http://schemas.openxmlformats.org/officeDocument/2006/relationships" id="261" r:id="Rf1f6a0ae519d44eb"/>
    <p:sldId xmlns:r="http://schemas.openxmlformats.org/officeDocument/2006/relationships" id="262" r:id="R6dd89eddb52c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06ceb78e04f66" /><Relationship Type="http://schemas.openxmlformats.org/officeDocument/2006/relationships/slide" Target="/ppt/slides/slide1.xml" Id="Rf52bcb1ae5804209" /><Relationship Type="http://schemas.openxmlformats.org/officeDocument/2006/relationships/slide" Target="/ppt/slides/slide2.xml" Id="Rd3cf7717dea0410c" /><Relationship Type="http://schemas.openxmlformats.org/officeDocument/2006/relationships/slide" Target="/ppt/slides/slide3.xml" Id="R4eb531abd0c94a36" /><Relationship Type="http://schemas.openxmlformats.org/officeDocument/2006/relationships/slide" Target="/ppt/slides/slide4.xml" Id="R1b8fb2c1b2214c3e" /><Relationship Type="http://schemas.openxmlformats.org/officeDocument/2006/relationships/slide" Target="/ppt/slides/slide5.xml" Id="R2b278416776c45db" /><Relationship Type="http://schemas.openxmlformats.org/officeDocument/2006/relationships/slide" Target="/ppt/slides/slide6.xml" Id="Rf1f6a0ae519d44eb" /><Relationship Type="http://schemas.openxmlformats.org/officeDocument/2006/relationships/slide" Target="/ppt/slides/slide7.xml" Id="R6dd89eddb52c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dd68771bc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668f0188842f8" /><Relationship Type="http://schemas.openxmlformats.org/officeDocument/2006/relationships/theme" Target="/ppt/slideMasters/theme/theme1.xml" Id="R182060c583f2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a668f01888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ce993a933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8d41ed60644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9610125cc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714f3297a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82167f7f54f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1c67728b5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7f7619869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