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c92a42286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5ac77ea3443bf"/>
  </p:sldMasterIdLst>
  <p:sldIdLst>
    <p:sldId xmlns:r="http://schemas.openxmlformats.org/officeDocument/2006/relationships" id="256" r:id="R70168dda8b4a4a6a"/>
    <p:sldId xmlns:r="http://schemas.openxmlformats.org/officeDocument/2006/relationships" id="257" r:id="R34789a8f3393497e"/>
    <p:sldId xmlns:r="http://schemas.openxmlformats.org/officeDocument/2006/relationships" id="258" r:id="R5c8a4f8808e54b5d"/>
    <p:sldId xmlns:r="http://schemas.openxmlformats.org/officeDocument/2006/relationships" id="259" r:id="R58a3ab36970e4a32"/>
    <p:sldId xmlns:r="http://schemas.openxmlformats.org/officeDocument/2006/relationships" id="260" r:id="R3283b3ef47134b9b"/>
    <p:sldId xmlns:r="http://schemas.openxmlformats.org/officeDocument/2006/relationships" id="261" r:id="Rdf1a1d8346a34496"/>
    <p:sldId xmlns:r="http://schemas.openxmlformats.org/officeDocument/2006/relationships" id="262" r:id="Re75f43c99147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5ac77ea3443bf" /><Relationship Type="http://schemas.openxmlformats.org/officeDocument/2006/relationships/slide" Target="/ppt/slides/slide1.xml" Id="R70168dda8b4a4a6a" /><Relationship Type="http://schemas.openxmlformats.org/officeDocument/2006/relationships/slide" Target="/ppt/slides/slide2.xml" Id="R34789a8f3393497e" /><Relationship Type="http://schemas.openxmlformats.org/officeDocument/2006/relationships/slide" Target="/ppt/slides/slide3.xml" Id="R5c8a4f8808e54b5d" /><Relationship Type="http://schemas.openxmlformats.org/officeDocument/2006/relationships/slide" Target="/ppt/slides/slide4.xml" Id="R58a3ab36970e4a32" /><Relationship Type="http://schemas.openxmlformats.org/officeDocument/2006/relationships/slide" Target="/ppt/slides/slide5.xml" Id="R3283b3ef47134b9b" /><Relationship Type="http://schemas.openxmlformats.org/officeDocument/2006/relationships/slide" Target="/ppt/slides/slide6.xml" Id="Rdf1a1d8346a34496" /><Relationship Type="http://schemas.openxmlformats.org/officeDocument/2006/relationships/slide" Target="/ppt/slides/slide7.xml" Id="Re75f43c99147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809afeca9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bc229c4de4f4f" /><Relationship Type="http://schemas.openxmlformats.org/officeDocument/2006/relationships/theme" Target="/ppt/slideMasters/theme/theme1.xml" Id="Rc8754d8b12ae4c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1bc229c4de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d810b7c9d4c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3bcfdb09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4d1d7890d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6b047ac6441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d500e9a1747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e2eb00e2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911eb567c41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