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1e6e4630e243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553a6361840d3"/>
  </p:sldMasterIdLst>
  <p:sldIdLst>
    <p:sldId xmlns:r="http://schemas.openxmlformats.org/officeDocument/2006/relationships" id="256" r:id="R0638d7ab55d34c13"/>
    <p:sldId xmlns:r="http://schemas.openxmlformats.org/officeDocument/2006/relationships" id="257" r:id="R8572def96bd9490c"/>
    <p:sldId xmlns:r="http://schemas.openxmlformats.org/officeDocument/2006/relationships" id="258" r:id="R86b1a52f999a426d"/>
    <p:sldId xmlns:r="http://schemas.openxmlformats.org/officeDocument/2006/relationships" id="259" r:id="Rdf414e9de20c4b6b"/>
    <p:sldId xmlns:r="http://schemas.openxmlformats.org/officeDocument/2006/relationships" id="260" r:id="Ra8f3f8d6395f44a7"/>
    <p:sldId xmlns:r="http://schemas.openxmlformats.org/officeDocument/2006/relationships" id="261" r:id="R90bee854ff224783"/>
    <p:sldId xmlns:r="http://schemas.openxmlformats.org/officeDocument/2006/relationships" id="262" r:id="Re1307f5c89a648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553a6361840d3" /><Relationship Type="http://schemas.openxmlformats.org/officeDocument/2006/relationships/slide" Target="/ppt/slides/slide1.xml" Id="R0638d7ab55d34c13" /><Relationship Type="http://schemas.openxmlformats.org/officeDocument/2006/relationships/slide" Target="/ppt/slides/slide2.xml" Id="R8572def96bd9490c" /><Relationship Type="http://schemas.openxmlformats.org/officeDocument/2006/relationships/slide" Target="/ppt/slides/slide3.xml" Id="R86b1a52f999a426d" /><Relationship Type="http://schemas.openxmlformats.org/officeDocument/2006/relationships/slide" Target="/ppt/slides/slide4.xml" Id="Rdf414e9de20c4b6b" /><Relationship Type="http://schemas.openxmlformats.org/officeDocument/2006/relationships/slide" Target="/ppt/slides/slide5.xml" Id="Ra8f3f8d6395f44a7" /><Relationship Type="http://schemas.openxmlformats.org/officeDocument/2006/relationships/slide" Target="/ppt/slides/slide6.xml" Id="R90bee854ff224783" /><Relationship Type="http://schemas.openxmlformats.org/officeDocument/2006/relationships/slide" Target="/ppt/slides/slide7.xml" Id="Re1307f5c89a648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67ae35dc6d46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400d329594fb2" /><Relationship Type="http://schemas.openxmlformats.org/officeDocument/2006/relationships/theme" Target="/ppt/slideMasters/theme/theme1.xml" Id="Rfcef08b5f34f49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4400d329594f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a6630f61243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ff32d134342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b4278970e4a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954f95f684e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cec30f4f342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ac07c53bb45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7626483b141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SESU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20 306 554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64 649 241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64 708 912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STEWART WILLIAM BERG  –  59,9 %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WILLIAM 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HELÈN BERG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9012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926 275 607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