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ee82566e2241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8c0be356e34e09"/>
  </p:sldMasterIdLst>
  <p:sldIdLst>
    <p:sldId xmlns:r="http://schemas.openxmlformats.org/officeDocument/2006/relationships" id="256" r:id="Re5e5a7e370954a3f"/>
    <p:sldId xmlns:r="http://schemas.openxmlformats.org/officeDocument/2006/relationships" id="257" r:id="R4df1954e00cf450a"/>
    <p:sldId xmlns:r="http://schemas.openxmlformats.org/officeDocument/2006/relationships" id="258" r:id="R3390478b83c04862"/>
    <p:sldId xmlns:r="http://schemas.openxmlformats.org/officeDocument/2006/relationships" id="259" r:id="Ra64a8ed5f0514696"/>
    <p:sldId xmlns:r="http://schemas.openxmlformats.org/officeDocument/2006/relationships" id="260" r:id="Ra20ffa1eb9724aed"/>
    <p:sldId xmlns:r="http://schemas.openxmlformats.org/officeDocument/2006/relationships" id="261" r:id="R52c848b2210d4ac7"/>
    <p:sldId xmlns:r="http://schemas.openxmlformats.org/officeDocument/2006/relationships" id="262" r:id="R81f14f78a17e40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8c0be356e34e09" /><Relationship Type="http://schemas.openxmlformats.org/officeDocument/2006/relationships/slide" Target="/ppt/slides/slide1.xml" Id="Re5e5a7e370954a3f" /><Relationship Type="http://schemas.openxmlformats.org/officeDocument/2006/relationships/slide" Target="/ppt/slides/slide2.xml" Id="R4df1954e00cf450a" /><Relationship Type="http://schemas.openxmlformats.org/officeDocument/2006/relationships/slide" Target="/ppt/slides/slide3.xml" Id="R3390478b83c04862" /><Relationship Type="http://schemas.openxmlformats.org/officeDocument/2006/relationships/slide" Target="/ppt/slides/slide4.xml" Id="Ra64a8ed5f0514696" /><Relationship Type="http://schemas.openxmlformats.org/officeDocument/2006/relationships/slide" Target="/ppt/slides/slide5.xml" Id="Ra20ffa1eb9724aed" /><Relationship Type="http://schemas.openxmlformats.org/officeDocument/2006/relationships/slide" Target="/ppt/slides/slide6.xml" Id="R52c848b2210d4ac7" /><Relationship Type="http://schemas.openxmlformats.org/officeDocument/2006/relationships/slide" Target="/ppt/slides/slide7.xml" Id="R81f14f78a17e40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2569871bfd43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b9fe4ef024d1e" /><Relationship Type="http://schemas.openxmlformats.org/officeDocument/2006/relationships/theme" Target="/ppt/slideMasters/theme/theme1.xml" Id="R1125b70581ad45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8b9fe4ef024d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895eb35fe46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451b4815746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53bc0e6854a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f954b694445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54f90dd3e4d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f426bd43a48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9a8edb16e47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BOA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BOA OFFSHORE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−4 387 573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621 981 197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744 848 133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1 019 181 541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11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office@boa.no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926 265 156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