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3f8e60870d41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7847ece82e4643"/>
  </p:sldMasterIdLst>
  <p:sldIdLst>
    <p:sldId xmlns:r="http://schemas.openxmlformats.org/officeDocument/2006/relationships" id="256" r:id="Rdfa1825ad6ca4d4d"/>
    <p:sldId xmlns:r="http://schemas.openxmlformats.org/officeDocument/2006/relationships" id="257" r:id="R3732678f10f444df"/>
    <p:sldId xmlns:r="http://schemas.openxmlformats.org/officeDocument/2006/relationships" id="258" r:id="R4ee3b3a0626d48b4"/>
    <p:sldId xmlns:r="http://schemas.openxmlformats.org/officeDocument/2006/relationships" id="259" r:id="R3268d5f264b94a7e"/>
    <p:sldId xmlns:r="http://schemas.openxmlformats.org/officeDocument/2006/relationships" id="260" r:id="R4ebde56a91c047c7"/>
    <p:sldId xmlns:r="http://schemas.openxmlformats.org/officeDocument/2006/relationships" id="261" r:id="Rd2624b283b254ca7"/>
    <p:sldId xmlns:r="http://schemas.openxmlformats.org/officeDocument/2006/relationships" id="262" r:id="R0c6d274cb95d4e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7847ece82e4643" /><Relationship Type="http://schemas.openxmlformats.org/officeDocument/2006/relationships/slide" Target="/ppt/slides/slide1.xml" Id="Rdfa1825ad6ca4d4d" /><Relationship Type="http://schemas.openxmlformats.org/officeDocument/2006/relationships/slide" Target="/ppt/slides/slide2.xml" Id="R3732678f10f444df" /><Relationship Type="http://schemas.openxmlformats.org/officeDocument/2006/relationships/slide" Target="/ppt/slides/slide3.xml" Id="R4ee3b3a0626d48b4" /><Relationship Type="http://schemas.openxmlformats.org/officeDocument/2006/relationships/slide" Target="/ppt/slides/slide4.xml" Id="R3268d5f264b94a7e" /><Relationship Type="http://schemas.openxmlformats.org/officeDocument/2006/relationships/slide" Target="/ppt/slides/slide5.xml" Id="R4ebde56a91c047c7" /><Relationship Type="http://schemas.openxmlformats.org/officeDocument/2006/relationships/slide" Target="/ppt/slides/slide6.xml" Id="Rd2624b283b254ca7" /><Relationship Type="http://schemas.openxmlformats.org/officeDocument/2006/relationships/slide" Target="/ppt/slides/slide7.xml" Id="R0c6d274cb95d4e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5734b973cd4c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0b0da196049e3" /><Relationship Type="http://schemas.openxmlformats.org/officeDocument/2006/relationships/theme" Target="/ppt/slideMasters/theme/theme1.xml" Id="Rd6b8fd2725a247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00b0da196049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fafdee5394d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f16e183be48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7f50051b941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d144b65c74e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2d47c847f41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3cd0d021a46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54e4c927b47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RHÅ BYGG-HOLDING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RHÅ BYGG-HOLDING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RHÅ BYGG-HOLDING AS ble etablert [år] og holder til i Roa.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RHÅ BYGG-HOLDING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RHÅ BYGG-HOLDING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RHÅ BYGG-HOLDING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4 453 774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4 123 454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4 123 454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RHÅ BYGG-HOLDING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RONNIE HÅKENSEN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RHÅ BYGG-HOLDING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Mellerudgutua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2740 Roa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926 202 243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RHÅ BYGG-HOLDING AS</a:t>
            </a:r>
          </a:p>
        </p:txBody>
      </p:sp>
    </p:spTree>
  </p:cSld>
  <p:clrMapOvr>
    <a:masterClrMapping xmlns:a="http://schemas.openxmlformats.org/drawingml/2006/main"/>
  </p:clrMapOvr>
</p:sld>
</file>