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e595a076e24e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0c9367271b44a8e"/>
  </p:sldMasterIdLst>
  <p:sldIdLst>
    <p:sldId xmlns:r="http://schemas.openxmlformats.org/officeDocument/2006/relationships" id="256" r:id="R580ac9de23914dab"/>
    <p:sldId xmlns:r="http://schemas.openxmlformats.org/officeDocument/2006/relationships" id="257" r:id="R4e2dedbaa7044f8c"/>
    <p:sldId xmlns:r="http://schemas.openxmlformats.org/officeDocument/2006/relationships" id="258" r:id="Re75837fb22b04f93"/>
    <p:sldId xmlns:r="http://schemas.openxmlformats.org/officeDocument/2006/relationships" id="259" r:id="R7c3c47e1e9da4093"/>
    <p:sldId xmlns:r="http://schemas.openxmlformats.org/officeDocument/2006/relationships" id="260" r:id="Rbacd2d468ebe4171"/>
    <p:sldId xmlns:r="http://schemas.openxmlformats.org/officeDocument/2006/relationships" id="261" r:id="R2964793db6a54921"/>
    <p:sldId xmlns:r="http://schemas.openxmlformats.org/officeDocument/2006/relationships" id="262" r:id="R56c560655a8e433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c9367271b44a8e" /><Relationship Type="http://schemas.openxmlformats.org/officeDocument/2006/relationships/slide" Target="/ppt/slides/slide1.xml" Id="R580ac9de23914dab" /><Relationship Type="http://schemas.openxmlformats.org/officeDocument/2006/relationships/slide" Target="/ppt/slides/slide2.xml" Id="R4e2dedbaa7044f8c" /><Relationship Type="http://schemas.openxmlformats.org/officeDocument/2006/relationships/slide" Target="/ppt/slides/slide3.xml" Id="Re75837fb22b04f93" /><Relationship Type="http://schemas.openxmlformats.org/officeDocument/2006/relationships/slide" Target="/ppt/slides/slide4.xml" Id="R7c3c47e1e9da4093" /><Relationship Type="http://schemas.openxmlformats.org/officeDocument/2006/relationships/slide" Target="/ppt/slides/slide5.xml" Id="Rbacd2d468ebe4171" /><Relationship Type="http://schemas.openxmlformats.org/officeDocument/2006/relationships/slide" Target="/ppt/slides/slide6.xml" Id="R2964793db6a54921" /><Relationship Type="http://schemas.openxmlformats.org/officeDocument/2006/relationships/slide" Target="/ppt/slides/slide7.xml" Id="R56c560655a8e433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0e6f2da40847c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930f8464dd4667" /><Relationship Type="http://schemas.openxmlformats.org/officeDocument/2006/relationships/theme" Target="/ppt/slideMasters/theme/theme1.xml" Id="R206f83479533439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930f8464dd46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a020193a04499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010841e48045e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a86863c55549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0e25cc8ea94c1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886dabe4814d8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058bd3f00a4fc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17022145d24e0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BLONDIE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BLONDIE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BLONDIE BYGG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BLONDIE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BLONDIE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BLONDIE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−19 444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−55 505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149 914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BLONDIE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BLONDIE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BLONDIE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926 201 743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BLONDIE BYGG AS</a:t>
            </a:r>
          </a:p>
        </p:txBody>
      </p:sp>
    </p:spTree>
  </p:cSld>
  <p:clrMapOvr>
    <a:masterClrMapping xmlns:a="http://schemas.openxmlformats.org/drawingml/2006/main"/>
  </p:clrMapOvr>
</p:sld>
</file>