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34632850d94f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526d1f5d1c4b94"/>
  </p:sldMasterIdLst>
  <p:sldIdLst>
    <p:sldId xmlns:r="http://schemas.openxmlformats.org/officeDocument/2006/relationships" id="256" r:id="R8280ded567ce4a66"/>
    <p:sldId xmlns:r="http://schemas.openxmlformats.org/officeDocument/2006/relationships" id="257" r:id="R915321470cde466e"/>
    <p:sldId xmlns:r="http://schemas.openxmlformats.org/officeDocument/2006/relationships" id="258" r:id="Ra3d0715f49ac4c61"/>
    <p:sldId xmlns:r="http://schemas.openxmlformats.org/officeDocument/2006/relationships" id="259" r:id="Rfcc604ae3c26472f"/>
    <p:sldId xmlns:r="http://schemas.openxmlformats.org/officeDocument/2006/relationships" id="260" r:id="R307a263f6b3d4b8d"/>
    <p:sldId xmlns:r="http://schemas.openxmlformats.org/officeDocument/2006/relationships" id="261" r:id="R2aad492f7d174f53"/>
    <p:sldId xmlns:r="http://schemas.openxmlformats.org/officeDocument/2006/relationships" id="262" r:id="R5a09f5dc96be4d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526d1f5d1c4b94" /><Relationship Type="http://schemas.openxmlformats.org/officeDocument/2006/relationships/slide" Target="/ppt/slides/slide1.xml" Id="R8280ded567ce4a66" /><Relationship Type="http://schemas.openxmlformats.org/officeDocument/2006/relationships/slide" Target="/ppt/slides/slide2.xml" Id="R915321470cde466e" /><Relationship Type="http://schemas.openxmlformats.org/officeDocument/2006/relationships/slide" Target="/ppt/slides/slide3.xml" Id="Ra3d0715f49ac4c61" /><Relationship Type="http://schemas.openxmlformats.org/officeDocument/2006/relationships/slide" Target="/ppt/slides/slide4.xml" Id="Rfcc604ae3c26472f" /><Relationship Type="http://schemas.openxmlformats.org/officeDocument/2006/relationships/slide" Target="/ppt/slides/slide5.xml" Id="R307a263f6b3d4b8d" /><Relationship Type="http://schemas.openxmlformats.org/officeDocument/2006/relationships/slide" Target="/ppt/slides/slide6.xml" Id="R2aad492f7d174f53" /><Relationship Type="http://schemas.openxmlformats.org/officeDocument/2006/relationships/slide" Target="/ppt/slides/slide7.xml" Id="R5a09f5dc96be4d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44ca6f4a044c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28bbe3f9e4306" /><Relationship Type="http://schemas.openxmlformats.org/officeDocument/2006/relationships/theme" Target="/ppt/slideMasters/theme/theme1.xml" Id="R8b8ab378294c43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228bbe3f9e43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20800f99740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ff8e8c4224f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5c6aac86747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30e1798074e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5b9c3414e4c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3575b3a6045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b2497891c40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KAPPVEIEN 11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KAPPVEIEN 11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1 128 546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1 690 948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1 909 067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TUSVIK HANS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Petter Tusvik, Kappveien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926 201 719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