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d1be7651ae43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c6e4a8886e4867"/>
  </p:sldMasterIdLst>
  <p:sldIdLst>
    <p:sldId xmlns:r="http://schemas.openxmlformats.org/officeDocument/2006/relationships" id="256" r:id="R475854daef6c426f"/>
    <p:sldId xmlns:r="http://schemas.openxmlformats.org/officeDocument/2006/relationships" id="257" r:id="Rd9c528b1889e419e"/>
    <p:sldId xmlns:r="http://schemas.openxmlformats.org/officeDocument/2006/relationships" id="258" r:id="R4586725f55ef4877"/>
    <p:sldId xmlns:r="http://schemas.openxmlformats.org/officeDocument/2006/relationships" id="259" r:id="R52d42c9bc9eb4206"/>
    <p:sldId xmlns:r="http://schemas.openxmlformats.org/officeDocument/2006/relationships" id="260" r:id="R6adef6ba60a54720"/>
    <p:sldId xmlns:r="http://schemas.openxmlformats.org/officeDocument/2006/relationships" id="261" r:id="R4d62f3a75a604e34"/>
    <p:sldId xmlns:r="http://schemas.openxmlformats.org/officeDocument/2006/relationships" id="262" r:id="Rf4e485dffc3a4f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c6e4a8886e4867" /><Relationship Type="http://schemas.openxmlformats.org/officeDocument/2006/relationships/slide" Target="/ppt/slides/slide1.xml" Id="R475854daef6c426f" /><Relationship Type="http://schemas.openxmlformats.org/officeDocument/2006/relationships/slide" Target="/ppt/slides/slide2.xml" Id="Rd9c528b1889e419e" /><Relationship Type="http://schemas.openxmlformats.org/officeDocument/2006/relationships/slide" Target="/ppt/slides/slide3.xml" Id="R4586725f55ef4877" /><Relationship Type="http://schemas.openxmlformats.org/officeDocument/2006/relationships/slide" Target="/ppt/slides/slide4.xml" Id="R52d42c9bc9eb4206" /><Relationship Type="http://schemas.openxmlformats.org/officeDocument/2006/relationships/slide" Target="/ppt/slides/slide5.xml" Id="R6adef6ba60a54720" /><Relationship Type="http://schemas.openxmlformats.org/officeDocument/2006/relationships/slide" Target="/ppt/slides/slide6.xml" Id="R4d62f3a75a604e34" /><Relationship Type="http://schemas.openxmlformats.org/officeDocument/2006/relationships/slide" Target="/ppt/slides/slide7.xml" Id="Rf4e485dffc3a4f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02a07b1b3b40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7f762f287041c9" /><Relationship Type="http://schemas.openxmlformats.org/officeDocument/2006/relationships/theme" Target="/ppt/slideMasters/theme/theme1.xml" Id="Rf3c83c4fe80648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7f762f287041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3092ce20645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a304af88b47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df6efd434d4a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2cf459a56147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7f89cf4ea41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4c9e2809c143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7096575124d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VISION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VISION INVEST AS ble etablert [år] og holder til i Vartdal.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28 345 256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28 345 256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VARTDAL SINDRE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Myrevegen 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6170 Vartdal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926 200 739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