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f7cbe13bf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0de9ee8a14e79"/>
  </p:sldMasterIdLst>
  <p:sldIdLst>
    <p:sldId xmlns:r="http://schemas.openxmlformats.org/officeDocument/2006/relationships" id="256" r:id="Rd80252e5e48247d5"/>
    <p:sldId xmlns:r="http://schemas.openxmlformats.org/officeDocument/2006/relationships" id="257" r:id="R056fcb4caa8b4bc4"/>
    <p:sldId xmlns:r="http://schemas.openxmlformats.org/officeDocument/2006/relationships" id="258" r:id="Re1348f3d99474013"/>
    <p:sldId xmlns:r="http://schemas.openxmlformats.org/officeDocument/2006/relationships" id="259" r:id="R3cf116ea1c094ed5"/>
    <p:sldId xmlns:r="http://schemas.openxmlformats.org/officeDocument/2006/relationships" id="260" r:id="R204aa7cc03664595"/>
    <p:sldId xmlns:r="http://schemas.openxmlformats.org/officeDocument/2006/relationships" id="261" r:id="R468a2d9ed2834dee"/>
    <p:sldId xmlns:r="http://schemas.openxmlformats.org/officeDocument/2006/relationships" id="262" r:id="Rb140942d1fbc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0de9ee8a14e79" /><Relationship Type="http://schemas.openxmlformats.org/officeDocument/2006/relationships/slide" Target="/ppt/slides/slide1.xml" Id="Rd80252e5e48247d5" /><Relationship Type="http://schemas.openxmlformats.org/officeDocument/2006/relationships/slide" Target="/ppt/slides/slide2.xml" Id="R056fcb4caa8b4bc4" /><Relationship Type="http://schemas.openxmlformats.org/officeDocument/2006/relationships/slide" Target="/ppt/slides/slide3.xml" Id="Re1348f3d99474013" /><Relationship Type="http://schemas.openxmlformats.org/officeDocument/2006/relationships/slide" Target="/ppt/slides/slide4.xml" Id="R3cf116ea1c094ed5" /><Relationship Type="http://schemas.openxmlformats.org/officeDocument/2006/relationships/slide" Target="/ppt/slides/slide5.xml" Id="R204aa7cc03664595" /><Relationship Type="http://schemas.openxmlformats.org/officeDocument/2006/relationships/slide" Target="/ppt/slides/slide6.xml" Id="R468a2d9ed2834dee" /><Relationship Type="http://schemas.openxmlformats.org/officeDocument/2006/relationships/slide" Target="/ppt/slides/slide7.xml" Id="Rb140942d1fbc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2775b488b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ce7acd43743a9" /><Relationship Type="http://schemas.openxmlformats.org/officeDocument/2006/relationships/theme" Target="/ppt/slideMasters/theme/theme1.xml" Id="Re38060a0a02b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ce7acd437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c378ddc274e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43e9048ea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cb7e04ff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f23269f3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009492b03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176027fdb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084a6fad7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 AS ble etablert [år] og holder til i 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MOREN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Stenmovegen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2430 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926 196 804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 AS</a:t>
            </a:r>
          </a:p>
        </p:txBody>
      </p:sp>
    </p:spTree>
  </p:cSld>
  <p:clrMapOvr>
    <a:masterClrMapping xmlns:a="http://schemas.openxmlformats.org/drawingml/2006/main"/>
  </p:clrMapOvr>
</p:sld>
</file>