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3cef1aece44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88a06752c64074"/>
  </p:sldMasterIdLst>
  <p:sldIdLst>
    <p:sldId xmlns:r="http://schemas.openxmlformats.org/officeDocument/2006/relationships" id="256" r:id="Ra708c50cba494002"/>
    <p:sldId xmlns:r="http://schemas.openxmlformats.org/officeDocument/2006/relationships" id="257" r:id="R6ff3baaa5c20419d"/>
    <p:sldId xmlns:r="http://schemas.openxmlformats.org/officeDocument/2006/relationships" id="258" r:id="R1967e1dda90d4284"/>
    <p:sldId xmlns:r="http://schemas.openxmlformats.org/officeDocument/2006/relationships" id="259" r:id="Rf1fe58856d734863"/>
    <p:sldId xmlns:r="http://schemas.openxmlformats.org/officeDocument/2006/relationships" id="260" r:id="R484526b5a8f8471d"/>
    <p:sldId xmlns:r="http://schemas.openxmlformats.org/officeDocument/2006/relationships" id="261" r:id="R7a6607785d164496"/>
    <p:sldId xmlns:r="http://schemas.openxmlformats.org/officeDocument/2006/relationships" id="262" r:id="R6e9a66c5778d4b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8a06752c64074" /><Relationship Type="http://schemas.openxmlformats.org/officeDocument/2006/relationships/slide" Target="/ppt/slides/slide1.xml" Id="Ra708c50cba494002" /><Relationship Type="http://schemas.openxmlformats.org/officeDocument/2006/relationships/slide" Target="/ppt/slides/slide2.xml" Id="R6ff3baaa5c20419d" /><Relationship Type="http://schemas.openxmlformats.org/officeDocument/2006/relationships/slide" Target="/ppt/slides/slide3.xml" Id="R1967e1dda90d4284" /><Relationship Type="http://schemas.openxmlformats.org/officeDocument/2006/relationships/slide" Target="/ppt/slides/slide4.xml" Id="Rf1fe58856d734863" /><Relationship Type="http://schemas.openxmlformats.org/officeDocument/2006/relationships/slide" Target="/ppt/slides/slide5.xml" Id="R484526b5a8f8471d" /><Relationship Type="http://schemas.openxmlformats.org/officeDocument/2006/relationships/slide" Target="/ppt/slides/slide6.xml" Id="R7a6607785d164496" /><Relationship Type="http://schemas.openxmlformats.org/officeDocument/2006/relationships/slide" Target="/ppt/slides/slide7.xml" Id="R6e9a66c5778d4b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6730c8ae5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18dd3f0564840" /><Relationship Type="http://schemas.openxmlformats.org/officeDocument/2006/relationships/theme" Target="/ppt/slideMasters/theme/theme1.xml" Id="Rf099ec93e95648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18dd3f056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b7b608116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fe9e9cbee43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f3539a3ad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397fe61744a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2f02500f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8168ffd8f40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7e9e310d1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 SNOTA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 SNOTA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52 898 094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54 526 351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WULLUM EYSTEIN ROALDSETH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WULLUM TROND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Wullum, Overlege Kindts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926 192 639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 SNOTA AS</a:t>
            </a:r>
          </a:p>
        </p:txBody>
      </p:sp>
    </p:spTree>
  </p:cSld>
  <p:clrMapOvr>
    <a:masterClrMapping xmlns:a="http://schemas.openxmlformats.org/drawingml/2006/main"/>
  </p:clrMapOvr>
</p:sld>
</file>