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dd207fedbf4e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5ef666cb5a4f46"/>
  </p:sldMasterIdLst>
  <p:sldIdLst>
    <p:sldId xmlns:r="http://schemas.openxmlformats.org/officeDocument/2006/relationships" id="256" r:id="R553d8506c9ac4f9c"/>
    <p:sldId xmlns:r="http://schemas.openxmlformats.org/officeDocument/2006/relationships" id="257" r:id="R50314e24631b4d49"/>
    <p:sldId xmlns:r="http://schemas.openxmlformats.org/officeDocument/2006/relationships" id="258" r:id="Rd1b2f1a83ae744b8"/>
    <p:sldId xmlns:r="http://schemas.openxmlformats.org/officeDocument/2006/relationships" id="259" r:id="R0fad281965ab4325"/>
    <p:sldId xmlns:r="http://schemas.openxmlformats.org/officeDocument/2006/relationships" id="260" r:id="Rd8d3ae74b880439c"/>
    <p:sldId xmlns:r="http://schemas.openxmlformats.org/officeDocument/2006/relationships" id="261" r:id="R1183ec96f2e742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ef666cb5a4f46" /><Relationship Type="http://schemas.openxmlformats.org/officeDocument/2006/relationships/slide" Target="/ppt/slides/slide1.xml" Id="R553d8506c9ac4f9c" /><Relationship Type="http://schemas.openxmlformats.org/officeDocument/2006/relationships/slide" Target="/ppt/slides/slide2.xml" Id="R50314e24631b4d49" /><Relationship Type="http://schemas.openxmlformats.org/officeDocument/2006/relationships/slide" Target="/ppt/slides/slide3.xml" Id="Rd1b2f1a83ae744b8" /><Relationship Type="http://schemas.openxmlformats.org/officeDocument/2006/relationships/slide" Target="/ppt/slides/slide4.xml" Id="R0fad281965ab4325" /><Relationship Type="http://schemas.openxmlformats.org/officeDocument/2006/relationships/slide" Target="/ppt/slides/slide5.xml" Id="Rd8d3ae74b880439c" /><Relationship Type="http://schemas.openxmlformats.org/officeDocument/2006/relationships/slide" Target="/ppt/slides/slide6.xml" Id="R1183ec96f2e742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8c78bcdb748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8326f45834934" /><Relationship Type="http://schemas.openxmlformats.org/officeDocument/2006/relationships/theme" Target="/ppt/slideMasters/theme/theme1.xml" Id="R88173c87df3c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f8326f458349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fa7c6419a48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4cc0981c845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07b7357db49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e4b2d730f4f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e363fe68441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1ccb63fba44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AJKS AS ble etablert [år] og holder til i Hvitsten.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ANJA ISAKSEN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1545 Hvitsten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926 189 352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AJKS AS</a:t>
            </a:r>
          </a:p>
        </p:txBody>
      </p:sp>
    </p:spTree>
  </p:cSld>
  <p:clrMapOvr>
    <a:masterClrMapping xmlns:a="http://schemas.openxmlformats.org/drawingml/2006/main"/>
  </p:clrMapOvr>
</p:sld>
</file>