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43a482a47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632ce37fe44bad"/>
  </p:sldMasterIdLst>
  <p:sldIdLst>
    <p:sldId xmlns:r="http://schemas.openxmlformats.org/officeDocument/2006/relationships" id="256" r:id="R50f93626322e42d5"/>
    <p:sldId xmlns:r="http://schemas.openxmlformats.org/officeDocument/2006/relationships" id="257" r:id="R8932c98293b84adf"/>
    <p:sldId xmlns:r="http://schemas.openxmlformats.org/officeDocument/2006/relationships" id="258" r:id="R3a1fc3c51e384c4c"/>
    <p:sldId xmlns:r="http://schemas.openxmlformats.org/officeDocument/2006/relationships" id="259" r:id="Re0e97a78e4524261"/>
    <p:sldId xmlns:r="http://schemas.openxmlformats.org/officeDocument/2006/relationships" id="260" r:id="R31cb953cc229405b"/>
    <p:sldId xmlns:r="http://schemas.openxmlformats.org/officeDocument/2006/relationships" id="261" r:id="R992d100e63f84e70"/>
    <p:sldId xmlns:r="http://schemas.openxmlformats.org/officeDocument/2006/relationships" id="262" r:id="Rff3ab309afd6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32ce37fe44bad" /><Relationship Type="http://schemas.openxmlformats.org/officeDocument/2006/relationships/slide" Target="/ppt/slides/slide1.xml" Id="R50f93626322e42d5" /><Relationship Type="http://schemas.openxmlformats.org/officeDocument/2006/relationships/slide" Target="/ppt/slides/slide2.xml" Id="R8932c98293b84adf" /><Relationship Type="http://schemas.openxmlformats.org/officeDocument/2006/relationships/slide" Target="/ppt/slides/slide3.xml" Id="R3a1fc3c51e384c4c" /><Relationship Type="http://schemas.openxmlformats.org/officeDocument/2006/relationships/slide" Target="/ppt/slides/slide4.xml" Id="Re0e97a78e4524261" /><Relationship Type="http://schemas.openxmlformats.org/officeDocument/2006/relationships/slide" Target="/ppt/slides/slide5.xml" Id="R31cb953cc229405b" /><Relationship Type="http://schemas.openxmlformats.org/officeDocument/2006/relationships/slide" Target="/ppt/slides/slide6.xml" Id="R992d100e63f84e70" /><Relationship Type="http://schemas.openxmlformats.org/officeDocument/2006/relationships/slide" Target="/ppt/slides/slide7.xml" Id="Rff3ab309afd6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68aa6c07e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775b1fbae4207" /><Relationship Type="http://schemas.openxmlformats.org/officeDocument/2006/relationships/theme" Target="/ppt/slideMasters/theme/theme1.xml" Id="R52c43c4600cf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775b1fbae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74cd02c21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922f4d9f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78e7ad408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47c4b2a83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76cfe696945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f4af931a7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e8a875227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ELJAKA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ELJAKA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ATS NEXT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926 178 709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ELJAKA AS</a:t>
            </a:r>
          </a:p>
        </p:txBody>
      </p:sp>
    </p:spTree>
  </p:cSld>
  <p:clrMapOvr>
    <a:masterClrMapping xmlns:a="http://schemas.openxmlformats.org/drawingml/2006/main"/>
  </p:clrMapOvr>
</p:sld>
</file>