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bcdb6f26014e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ec21fcd8ec4413"/>
  </p:sldMasterIdLst>
  <p:sldIdLst>
    <p:sldId xmlns:r="http://schemas.openxmlformats.org/officeDocument/2006/relationships" id="256" r:id="Rb412fd069de047ea"/>
    <p:sldId xmlns:r="http://schemas.openxmlformats.org/officeDocument/2006/relationships" id="257" r:id="R404a3396eeb34e4c"/>
    <p:sldId xmlns:r="http://schemas.openxmlformats.org/officeDocument/2006/relationships" id="258" r:id="R0fb3a9b3d4064864"/>
    <p:sldId xmlns:r="http://schemas.openxmlformats.org/officeDocument/2006/relationships" id="259" r:id="R0b6cbaa7a50143cb"/>
    <p:sldId xmlns:r="http://schemas.openxmlformats.org/officeDocument/2006/relationships" id="260" r:id="R72d472dbd5e44bd6"/>
    <p:sldId xmlns:r="http://schemas.openxmlformats.org/officeDocument/2006/relationships" id="261" r:id="R153850e934394554"/>
    <p:sldId xmlns:r="http://schemas.openxmlformats.org/officeDocument/2006/relationships" id="262" r:id="R5d3eace57be04f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ec21fcd8ec4413" /><Relationship Type="http://schemas.openxmlformats.org/officeDocument/2006/relationships/slide" Target="/ppt/slides/slide1.xml" Id="Rb412fd069de047ea" /><Relationship Type="http://schemas.openxmlformats.org/officeDocument/2006/relationships/slide" Target="/ppt/slides/slide2.xml" Id="R404a3396eeb34e4c" /><Relationship Type="http://schemas.openxmlformats.org/officeDocument/2006/relationships/slide" Target="/ppt/slides/slide3.xml" Id="R0fb3a9b3d4064864" /><Relationship Type="http://schemas.openxmlformats.org/officeDocument/2006/relationships/slide" Target="/ppt/slides/slide4.xml" Id="R0b6cbaa7a50143cb" /><Relationship Type="http://schemas.openxmlformats.org/officeDocument/2006/relationships/slide" Target="/ppt/slides/slide5.xml" Id="R72d472dbd5e44bd6" /><Relationship Type="http://schemas.openxmlformats.org/officeDocument/2006/relationships/slide" Target="/ppt/slides/slide6.xml" Id="R153850e934394554" /><Relationship Type="http://schemas.openxmlformats.org/officeDocument/2006/relationships/slide" Target="/ppt/slides/slide7.xml" Id="R5d3eace57be04f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44f4ed00624f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99569e19d4e48" /><Relationship Type="http://schemas.openxmlformats.org/officeDocument/2006/relationships/theme" Target="/ppt/slideMasters/theme/theme1.xml" Id="R1a026ce0eaa645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c99569e19d4e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5ab72226c42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bded77efe43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98162936b4b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b22b7ad1946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bb982eb7645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7594192484b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b8e75e5b940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WOKE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WOKE INVEST AS ble etablert [år] og holder til i Nesodden.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203 247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KIM ANDRÉ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MONTOYA ANNIKEN NAYELI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 Bjønnes vei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1459 Nesodden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926 158 643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WOKE INVEST AS</a:t>
            </a:r>
          </a:p>
        </p:txBody>
      </p:sp>
    </p:spTree>
  </p:cSld>
  <p:clrMapOvr>
    <a:masterClrMapping xmlns:a="http://schemas.openxmlformats.org/drawingml/2006/main"/>
  </p:clrMapOvr>
</p:sld>
</file>