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1ef33cb79445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d464f4f0254a02"/>
  </p:sldMasterIdLst>
  <p:sldIdLst>
    <p:sldId xmlns:r="http://schemas.openxmlformats.org/officeDocument/2006/relationships" id="256" r:id="R2d9662bf59ce42a5"/>
    <p:sldId xmlns:r="http://schemas.openxmlformats.org/officeDocument/2006/relationships" id="257" r:id="Rc5d75ca831134d47"/>
    <p:sldId xmlns:r="http://schemas.openxmlformats.org/officeDocument/2006/relationships" id="258" r:id="R1ae23733988a47ad"/>
    <p:sldId xmlns:r="http://schemas.openxmlformats.org/officeDocument/2006/relationships" id="259" r:id="Rb828a11df0e24fb5"/>
    <p:sldId xmlns:r="http://schemas.openxmlformats.org/officeDocument/2006/relationships" id="260" r:id="Rfdce8c8ee51c40f9"/>
    <p:sldId xmlns:r="http://schemas.openxmlformats.org/officeDocument/2006/relationships" id="261" r:id="R4a15ffe85e3044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d464f4f0254a02" /><Relationship Type="http://schemas.openxmlformats.org/officeDocument/2006/relationships/slide" Target="/ppt/slides/slide1.xml" Id="R2d9662bf59ce42a5" /><Relationship Type="http://schemas.openxmlformats.org/officeDocument/2006/relationships/slide" Target="/ppt/slides/slide2.xml" Id="Rc5d75ca831134d47" /><Relationship Type="http://schemas.openxmlformats.org/officeDocument/2006/relationships/slide" Target="/ppt/slides/slide3.xml" Id="R1ae23733988a47ad" /><Relationship Type="http://schemas.openxmlformats.org/officeDocument/2006/relationships/slide" Target="/ppt/slides/slide4.xml" Id="Rb828a11df0e24fb5" /><Relationship Type="http://schemas.openxmlformats.org/officeDocument/2006/relationships/slide" Target="/ppt/slides/slide5.xml" Id="Rfdce8c8ee51c40f9" /><Relationship Type="http://schemas.openxmlformats.org/officeDocument/2006/relationships/slide" Target="/ppt/slides/slide6.xml" Id="R4a15ffe85e3044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577322c95b48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4d46a9f2f4dc3" /><Relationship Type="http://schemas.openxmlformats.org/officeDocument/2006/relationships/theme" Target="/ppt/slideMasters/theme/theme1.xml" Id="Rd96df6870bd14a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54d46a9f2f4d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a9f17ae144e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61359248048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63b48a85542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3bbed629b46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5259571a54b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27fe1b6d249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UTEROM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UTEROM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UTEROM ENTREPRENØR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UTEROM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UTEROM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UTEROM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PHM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UTEROM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Bølerveien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2020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926 136 933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UTEROM ENTREPRENØR AS</a:t>
            </a:r>
          </a:p>
        </p:txBody>
      </p:sp>
    </p:spTree>
  </p:cSld>
  <p:clrMapOvr>
    <a:masterClrMapping xmlns:a="http://schemas.openxmlformats.org/drawingml/2006/main"/>
  </p:clrMapOvr>
</p:sld>
</file>