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02107ab4401422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5b19129032b4599"/>
  </p:sldMasterIdLst>
  <p:sldIdLst>
    <p:sldId xmlns:r="http://schemas.openxmlformats.org/officeDocument/2006/relationships" id="256" r:id="R866b43bf593d499a"/>
    <p:sldId xmlns:r="http://schemas.openxmlformats.org/officeDocument/2006/relationships" id="257" r:id="Rff1999c1d72a4ddb"/>
    <p:sldId xmlns:r="http://schemas.openxmlformats.org/officeDocument/2006/relationships" id="258" r:id="Re9b8cbf81dc842c9"/>
    <p:sldId xmlns:r="http://schemas.openxmlformats.org/officeDocument/2006/relationships" id="259" r:id="R543f6d2aedc546d5"/>
    <p:sldId xmlns:r="http://schemas.openxmlformats.org/officeDocument/2006/relationships" id="260" r:id="Rf574a504694245ca"/>
    <p:sldId xmlns:r="http://schemas.openxmlformats.org/officeDocument/2006/relationships" id="261" r:id="Rd61fb18b034741eb"/>
    <p:sldId xmlns:r="http://schemas.openxmlformats.org/officeDocument/2006/relationships" id="262" r:id="R0203bb6c1d8c42d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b19129032b4599" /><Relationship Type="http://schemas.openxmlformats.org/officeDocument/2006/relationships/slide" Target="/ppt/slides/slide1.xml" Id="R866b43bf593d499a" /><Relationship Type="http://schemas.openxmlformats.org/officeDocument/2006/relationships/slide" Target="/ppt/slides/slide2.xml" Id="Rff1999c1d72a4ddb" /><Relationship Type="http://schemas.openxmlformats.org/officeDocument/2006/relationships/slide" Target="/ppt/slides/slide3.xml" Id="Re9b8cbf81dc842c9" /><Relationship Type="http://schemas.openxmlformats.org/officeDocument/2006/relationships/slide" Target="/ppt/slides/slide4.xml" Id="R543f6d2aedc546d5" /><Relationship Type="http://schemas.openxmlformats.org/officeDocument/2006/relationships/slide" Target="/ppt/slides/slide5.xml" Id="Rf574a504694245ca" /><Relationship Type="http://schemas.openxmlformats.org/officeDocument/2006/relationships/slide" Target="/ppt/slides/slide6.xml" Id="Rd61fb18b034741eb" /><Relationship Type="http://schemas.openxmlformats.org/officeDocument/2006/relationships/slide" Target="/ppt/slides/slide7.xml" Id="R0203bb6c1d8c42d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42063a700c4ee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4dcf4383c2486d" /><Relationship Type="http://schemas.openxmlformats.org/officeDocument/2006/relationships/theme" Target="/ppt/slideMasters/theme/theme1.xml" Id="R6cbb798aee85402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c4dcf4383c2486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7f998d6311482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3174ab5dbf4c2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23572525d74d2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05bdd84b97408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04d8367c0b4d4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0c02b5c3d9492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37782313844a9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MIKING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MIKING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MIKING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MIKING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MIKING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MIKING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−30 590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1 828 171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24 955 995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24 987 228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MIKING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 THORSHAUG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MIKING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Bestum skolevei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926 136 607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MIKING HOLDING AS</a:t>
            </a:r>
          </a:p>
        </p:txBody>
      </p:sp>
    </p:spTree>
  </p:cSld>
  <p:clrMapOvr>
    <a:masterClrMapping xmlns:a="http://schemas.openxmlformats.org/drawingml/2006/main"/>
  </p:clrMapOvr>
</p:sld>
</file>