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6accab301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c6b7627b334843"/>
  </p:sldMasterIdLst>
  <p:sldIdLst>
    <p:sldId xmlns:r="http://schemas.openxmlformats.org/officeDocument/2006/relationships" id="256" r:id="R4de5eda536ae4b45"/>
    <p:sldId xmlns:r="http://schemas.openxmlformats.org/officeDocument/2006/relationships" id="257" r:id="Ree60c1102c524abc"/>
    <p:sldId xmlns:r="http://schemas.openxmlformats.org/officeDocument/2006/relationships" id="258" r:id="Rd16889b94b3c4b82"/>
    <p:sldId xmlns:r="http://schemas.openxmlformats.org/officeDocument/2006/relationships" id="259" r:id="R0e1a91d6b8b34d94"/>
    <p:sldId xmlns:r="http://schemas.openxmlformats.org/officeDocument/2006/relationships" id="260" r:id="Rf43274f6ebfc44b2"/>
    <p:sldId xmlns:r="http://schemas.openxmlformats.org/officeDocument/2006/relationships" id="261" r:id="Rb09417cf831c4a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6b7627b334843" /><Relationship Type="http://schemas.openxmlformats.org/officeDocument/2006/relationships/slide" Target="/ppt/slides/slide1.xml" Id="R4de5eda536ae4b45" /><Relationship Type="http://schemas.openxmlformats.org/officeDocument/2006/relationships/slide" Target="/ppt/slides/slide2.xml" Id="Ree60c1102c524abc" /><Relationship Type="http://schemas.openxmlformats.org/officeDocument/2006/relationships/slide" Target="/ppt/slides/slide3.xml" Id="Rd16889b94b3c4b82" /><Relationship Type="http://schemas.openxmlformats.org/officeDocument/2006/relationships/slide" Target="/ppt/slides/slide4.xml" Id="R0e1a91d6b8b34d94" /><Relationship Type="http://schemas.openxmlformats.org/officeDocument/2006/relationships/slide" Target="/ppt/slides/slide5.xml" Id="Rf43274f6ebfc44b2" /><Relationship Type="http://schemas.openxmlformats.org/officeDocument/2006/relationships/slide" Target="/ppt/slides/slide6.xml" Id="Rb09417cf831c4a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0a712bbe84d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c6d76854f4850" /><Relationship Type="http://schemas.openxmlformats.org/officeDocument/2006/relationships/theme" Target="/ppt/slideMasters/theme/theme1.xml" Id="Rcfc62ab9e1d3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0c6d76854f48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7f70dfb364c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89052330645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bc6f5fd1c4c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ca2adf60f4b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932885282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a1754aa294a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AI. HOLDING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INGEBRETHSEN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Asle Ingebrethsen, Stokkalandsbakken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926 114 166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AI. HOLDING AS</a:t>
            </a:r>
          </a:p>
        </p:txBody>
      </p:sp>
    </p:spTree>
  </p:cSld>
  <p:clrMapOvr>
    <a:masterClrMapping xmlns:a="http://schemas.openxmlformats.org/drawingml/2006/main"/>
  </p:clrMapOvr>
</p:sld>
</file>