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46bc9f14be47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16310d7a404152"/>
  </p:sldMasterIdLst>
  <p:sldIdLst>
    <p:sldId xmlns:r="http://schemas.openxmlformats.org/officeDocument/2006/relationships" id="256" r:id="R197724c45b7a45b3"/>
    <p:sldId xmlns:r="http://schemas.openxmlformats.org/officeDocument/2006/relationships" id="257" r:id="R4b1451bc01d0410b"/>
    <p:sldId xmlns:r="http://schemas.openxmlformats.org/officeDocument/2006/relationships" id="258" r:id="R29704cee57c04fb9"/>
    <p:sldId xmlns:r="http://schemas.openxmlformats.org/officeDocument/2006/relationships" id="259" r:id="R4fb6c52bb2b84b40"/>
    <p:sldId xmlns:r="http://schemas.openxmlformats.org/officeDocument/2006/relationships" id="260" r:id="R91ac4b9072504f27"/>
    <p:sldId xmlns:r="http://schemas.openxmlformats.org/officeDocument/2006/relationships" id="261" r:id="R11e6d24338a44ce5"/>
    <p:sldId xmlns:r="http://schemas.openxmlformats.org/officeDocument/2006/relationships" id="262" r:id="R047eb7435eb54f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6310d7a404152" /><Relationship Type="http://schemas.openxmlformats.org/officeDocument/2006/relationships/slide" Target="/ppt/slides/slide1.xml" Id="R197724c45b7a45b3" /><Relationship Type="http://schemas.openxmlformats.org/officeDocument/2006/relationships/slide" Target="/ppt/slides/slide2.xml" Id="R4b1451bc01d0410b" /><Relationship Type="http://schemas.openxmlformats.org/officeDocument/2006/relationships/slide" Target="/ppt/slides/slide3.xml" Id="R29704cee57c04fb9" /><Relationship Type="http://schemas.openxmlformats.org/officeDocument/2006/relationships/slide" Target="/ppt/slides/slide4.xml" Id="R4fb6c52bb2b84b40" /><Relationship Type="http://schemas.openxmlformats.org/officeDocument/2006/relationships/slide" Target="/ppt/slides/slide5.xml" Id="R91ac4b9072504f27" /><Relationship Type="http://schemas.openxmlformats.org/officeDocument/2006/relationships/slide" Target="/ppt/slides/slide6.xml" Id="R11e6d24338a44ce5" /><Relationship Type="http://schemas.openxmlformats.org/officeDocument/2006/relationships/slide" Target="/ppt/slides/slide7.xml" Id="R047eb7435eb54f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c87a8ef0864d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015efe4df493d" /><Relationship Type="http://schemas.openxmlformats.org/officeDocument/2006/relationships/theme" Target="/ppt/slideMasters/theme/theme1.xml" Id="R740b062e3e5f4e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7015efe4df49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eb23d9d2249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6288e4a7e4b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ab7ba9c874e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7234422184d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ceeff842f47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6bedcc4584d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e23e15c374b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