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55915095f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9e447f5a745e5"/>
  </p:sldMasterIdLst>
  <p:sldIdLst>
    <p:sldId xmlns:r="http://schemas.openxmlformats.org/officeDocument/2006/relationships" id="256" r:id="R18186dc1ec2f43d1"/>
    <p:sldId xmlns:r="http://schemas.openxmlformats.org/officeDocument/2006/relationships" id="257" r:id="R3aef93a30e93452f"/>
    <p:sldId xmlns:r="http://schemas.openxmlformats.org/officeDocument/2006/relationships" id="258" r:id="Rd8857275f5fe4552"/>
    <p:sldId xmlns:r="http://schemas.openxmlformats.org/officeDocument/2006/relationships" id="259" r:id="Rf23ba83c80534fb9"/>
    <p:sldId xmlns:r="http://schemas.openxmlformats.org/officeDocument/2006/relationships" id="260" r:id="R0842f2a0513847d1"/>
    <p:sldId xmlns:r="http://schemas.openxmlformats.org/officeDocument/2006/relationships" id="261" r:id="R22158b5279f2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9e447f5a745e5" /><Relationship Type="http://schemas.openxmlformats.org/officeDocument/2006/relationships/slide" Target="/ppt/slides/slide1.xml" Id="R18186dc1ec2f43d1" /><Relationship Type="http://schemas.openxmlformats.org/officeDocument/2006/relationships/slide" Target="/ppt/slides/slide2.xml" Id="R3aef93a30e93452f" /><Relationship Type="http://schemas.openxmlformats.org/officeDocument/2006/relationships/slide" Target="/ppt/slides/slide3.xml" Id="Rd8857275f5fe4552" /><Relationship Type="http://schemas.openxmlformats.org/officeDocument/2006/relationships/slide" Target="/ppt/slides/slide4.xml" Id="Rf23ba83c80534fb9" /><Relationship Type="http://schemas.openxmlformats.org/officeDocument/2006/relationships/slide" Target="/ppt/slides/slide5.xml" Id="R0842f2a0513847d1" /><Relationship Type="http://schemas.openxmlformats.org/officeDocument/2006/relationships/slide" Target="/ppt/slides/slide6.xml" Id="R22158b5279f2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38a3b6b58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791e7b304dbe" /><Relationship Type="http://schemas.openxmlformats.org/officeDocument/2006/relationships/theme" Target="/ppt/slideMasters/theme/theme1.xml" Id="R5a01160953ad47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2791e7b30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6c73817ed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2fdaaf9ec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913e14313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ab5ab4c60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6ec1769e7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70b710567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