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96093187254b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542a93f492442c"/>
  </p:sldMasterIdLst>
  <p:sldIdLst>
    <p:sldId xmlns:r="http://schemas.openxmlformats.org/officeDocument/2006/relationships" id="256" r:id="Rcdf362bcbcb34676"/>
    <p:sldId xmlns:r="http://schemas.openxmlformats.org/officeDocument/2006/relationships" id="257" r:id="R5e1b0ff8e09948a3"/>
    <p:sldId xmlns:r="http://schemas.openxmlformats.org/officeDocument/2006/relationships" id="258" r:id="R3a84e87f21534107"/>
    <p:sldId xmlns:r="http://schemas.openxmlformats.org/officeDocument/2006/relationships" id="259" r:id="R5296ead29571440e"/>
    <p:sldId xmlns:r="http://schemas.openxmlformats.org/officeDocument/2006/relationships" id="260" r:id="R83873ac27c6e45f7"/>
    <p:sldId xmlns:r="http://schemas.openxmlformats.org/officeDocument/2006/relationships" id="261" r:id="R44bb462436374131"/>
    <p:sldId xmlns:r="http://schemas.openxmlformats.org/officeDocument/2006/relationships" id="262" r:id="Rd4f5ec0d4ebd4f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542a93f492442c" /><Relationship Type="http://schemas.openxmlformats.org/officeDocument/2006/relationships/slide" Target="/ppt/slides/slide1.xml" Id="Rcdf362bcbcb34676" /><Relationship Type="http://schemas.openxmlformats.org/officeDocument/2006/relationships/slide" Target="/ppt/slides/slide2.xml" Id="R5e1b0ff8e09948a3" /><Relationship Type="http://schemas.openxmlformats.org/officeDocument/2006/relationships/slide" Target="/ppt/slides/slide3.xml" Id="R3a84e87f21534107" /><Relationship Type="http://schemas.openxmlformats.org/officeDocument/2006/relationships/slide" Target="/ppt/slides/slide4.xml" Id="R5296ead29571440e" /><Relationship Type="http://schemas.openxmlformats.org/officeDocument/2006/relationships/slide" Target="/ppt/slides/slide5.xml" Id="R83873ac27c6e45f7" /><Relationship Type="http://schemas.openxmlformats.org/officeDocument/2006/relationships/slide" Target="/ppt/slides/slide6.xml" Id="R44bb462436374131" /><Relationship Type="http://schemas.openxmlformats.org/officeDocument/2006/relationships/slide" Target="/ppt/slides/slide7.xml" Id="Rd4f5ec0d4ebd4f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8a0658228448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0a7064e164d85" /><Relationship Type="http://schemas.openxmlformats.org/officeDocument/2006/relationships/theme" Target="/ppt/slideMasters/theme/theme1.xml" Id="R704efa734e0a4a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70a7064e164d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e07838d7f48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cf51553ad49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916ece7a144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58c6d4ee94f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6892c63ae4a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67c6733ad4b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1954a7ef642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MARATON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MARATON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1 054 935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913 654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942 252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10 948 612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11 627 972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LERVIK KAUPANG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SOLBERG KAUPANG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KAUPANG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KAUPANG  –  16,0 %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Jørn Kaupang, Rådhusgata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926 097 563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MARATON INVEST AS</a:t>
            </a:r>
          </a:p>
        </p:txBody>
      </p:sp>
    </p:spTree>
  </p:cSld>
  <p:clrMapOvr>
    <a:masterClrMapping xmlns:a="http://schemas.openxmlformats.org/drawingml/2006/main"/>
  </p:clrMapOvr>
</p:sld>
</file>