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a1675c9d4745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bc099403d64a5d"/>
  </p:sldMasterIdLst>
  <p:sldIdLst>
    <p:sldId xmlns:r="http://schemas.openxmlformats.org/officeDocument/2006/relationships" id="256" r:id="R6f1cfa462e7d4e04"/>
    <p:sldId xmlns:r="http://schemas.openxmlformats.org/officeDocument/2006/relationships" id="257" r:id="Rf63364522ee3480e"/>
    <p:sldId xmlns:r="http://schemas.openxmlformats.org/officeDocument/2006/relationships" id="258" r:id="Rf1109aa13601482d"/>
    <p:sldId xmlns:r="http://schemas.openxmlformats.org/officeDocument/2006/relationships" id="259" r:id="Rb0b9a974fa284d9a"/>
    <p:sldId xmlns:r="http://schemas.openxmlformats.org/officeDocument/2006/relationships" id="260" r:id="Raaf16e208a14462e"/>
    <p:sldId xmlns:r="http://schemas.openxmlformats.org/officeDocument/2006/relationships" id="261" r:id="R4c770e98f4e34967"/>
    <p:sldId xmlns:r="http://schemas.openxmlformats.org/officeDocument/2006/relationships" id="262" r:id="Ra443a70c55044bb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bc099403d64a5d" /><Relationship Type="http://schemas.openxmlformats.org/officeDocument/2006/relationships/slide" Target="/ppt/slides/slide1.xml" Id="R6f1cfa462e7d4e04" /><Relationship Type="http://schemas.openxmlformats.org/officeDocument/2006/relationships/slide" Target="/ppt/slides/slide2.xml" Id="Rf63364522ee3480e" /><Relationship Type="http://schemas.openxmlformats.org/officeDocument/2006/relationships/slide" Target="/ppt/slides/slide3.xml" Id="Rf1109aa13601482d" /><Relationship Type="http://schemas.openxmlformats.org/officeDocument/2006/relationships/slide" Target="/ppt/slides/slide4.xml" Id="Rb0b9a974fa284d9a" /><Relationship Type="http://schemas.openxmlformats.org/officeDocument/2006/relationships/slide" Target="/ppt/slides/slide5.xml" Id="Raaf16e208a14462e" /><Relationship Type="http://schemas.openxmlformats.org/officeDocument/2006/relationships/slide" Target="/ppt/slides/slide6.xml" Id="R4c770e98f4e34967" /><Relationship Type="http://schemas.openxmlformats.org/officeDocument/2006/relationships/slide" Target="/ppt/slides/slide7.xml" Id="Ra443a70c55044bb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1f5013da2241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96e99c7d104c0f" /><Relationship Type="http://schemas.openxmlformats.org/officeDocument/2006/relationships/theme" Target="/ppt/slideMasters/theme/theme1.xml" Id="R711ffe5214734e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96e99c7d104c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6b48bcf87c48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73c2d9475745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06880e3af642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f5f32d3dea4f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aa4fa57199419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ab0e1bb75f422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d6f6e3739948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BIK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947 335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20 585 881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20 598 915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BJERKE INGER KATRINE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Wildenveybakken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0766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926 097 458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BIK AS</a:t>
            </a:r>
          </a:p>
        </p:txBody>
      </p:sp>
    </p:spTree>
  </p:cSld>
  <p:clrMapOvr>
    <a:masterClrMapping xmlns:a="http://schemas.openxmlformats.org/drawingml/2006/main"/>
  </p:clrMapOvr>
</p:sld>
</file>