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0e967a620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af76966e1c44bc"/>
  </p:sldMasterIdLst>
  <p:sldIdLst>
    <p:sldId xmlns:r="http://schemas.openxmlformats.org/officeDocument/2006/relationships" id="256" r:id="Rd695f4d2d0024181"/>
    <p:sldId xmlns:r="http://schemas.openxmlformats.org/officeDocument/2006/relationships" id="257" r:id="R4ad4a19fb9d44adf"/>
    <p:sldId xmlns:r="http://schemas.openxmlformats.org/officeDocument/2006/relationships" id="258" r:id="Rf6b9f7663bba4db3"/>
    <p:sldId xmlns:r="http://schemas.openxmlformats.org/officeDocument/2006/relationships" id="259" r:id="Ree30e792816748e9"/>
    <p:sldId xmlns:r="http://schemas.openxmlformats.org/officeDocument/2006/relationships" id="260" r:id="R1070cd3e532a4b95"/>
    <p:sldId xmlns:r="http://schemas.openxmlformats.org/officeDocument/2006/relationships" id="261" r:id="Rcef22362e31940e8"/>
    <p:sldId xmlns:r="http://schemas.openxmlformats.org/officeDocument/2006/relationships" id="262" r:id="R60a976f49e63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f76966e1c44bc" /><Relationship Type="http://schemas.openxmlformats.org/officeDocument/2006/relationships/slide" Target="/ppt/slides/slide1.xml" Id="Rd695f4d2d0024181" /><Relationship Type="http://schemas.openxmlformats.org/officeDocument/2006/relationships/slide" Target="/ppt/slides/slide2.xml" Id="R4ad4a19fb9d44adf" /><Relationship Type="http://schemas.openxmlformats.org/officeDocument/2006/relationships/slide" Target="/ppt/slides/slide3.xml" Id="Rf6b9f7663bba4db3" /><Relationship Type="http://schemas.openxmlformats.org/officeDocument/2006/relationships/slide" Target="/ppt/slides/slide4.xml" Id="Ree30e792816748e9" /><Relationship Type="http://schemas.openxmlformats.org/officeDocument/2006/relationships/slide" Target="/ppt/slides/slide5.xml" Id="R1070cd3e532a4b95" /><Relationship Type="http://schemas.openxmlformats.org/officeDocument/2006/relationships/slide" Target="/ppt/slides/slide6.xml" Id="Rcef22362e31940e8" /><Relationship Type="http://schemas.openxmlformats.org/officeDocument/2006/relationships/slide" Target="/ppt/slides/slide7.xml" Id="R60a976f49e63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dd4dc4d24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9788fb3854ebb" /><Relationship Type="http://schemas.openxmlformats.org/officeDocument/2006/relationships/theme" Target="/ppt/slideMasters/theme/theme1.xml" Id="R7b73eb2789ce49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9788fb385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b3f5f6f9d4b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8b90f872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49e002542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eca3c4e73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5907bce8f46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7faf0ad5344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1e32469d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19 403 969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ANNE 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Wildenveybakken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 HOLDING AS</a:t>
            </a:r>
          </a:p>
        </p:txBody>
      </p:sp>
    </p:spTree>
  </p:cSld>
  <p:clrMapOvr>
    <a:masterClrMapping xmlns:a="http://schemas.openxmlformats.org/drawingml/2006/main"/>
  </p:clrMapOvr>
</p:sld>
</file>