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8fcba4f34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b6188bea3f4330"/>
  </p:sldMasterIdLst>
  <p:sldIdLst>
    <p:sldId xmlns:r="http://schemas.openxmlformats.org/officeDocument/2006/relationships" id="256" r:id="Rf4a1f902d4044b4b"/>
    <p:sldId xmlns:r="http://schemas.openxmlformats.org/officeDocument/2006/relationships" id="257" r:id="R2d06dfd6d5e143bb"/>
    <p:sldId xmlns:r="http://schemas.openxmlformats.org/officeDocument/2006/relationships" id="258" r:id="Rdfcc2341dab846cf"/>
    <p:sldId xmlns:r="http://schemas.openxmlformats.org/officeDocument/2006/relationships" id="259" r:id="R1a12a885167e4faf"/>
    <p:sldId xmlns:r="http://schemas.openxmlformats.org/officeDocument/2006/relationships" id="260" r:id="R9b46ea9b8cf14673"/>
    <p:sldId xmlns:r="http://schemas.openxmlformats.org/officeDocument/2006/relationships" id="261" r:id="Rbc9e6718f296469f"/>
    <p:sldId xmlns:r="http://schemas.openxmlformats.org/officeDocument/2006/relationships" id="262" r:id="R50bdcbbcaa38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6188bea3f4330" /><Relationship Type="http://schemas.openxmlformats.org/officeDocument/2006/relationships/slide" Target="/ppt/slides/slide1.xml" Id="Rf4a1f902d4044b4b" /><Relationship Type="http://schemas.openxmlformats.org/officeDocument/2006/relationships/slide" Target="/ppt/slides/slide2.xml" Id="R2d06dfd6d5e143bb" /><Relationship Type="http://schemas.openxmlformats.org/officeDocument/2006/relationships/slide" Target="/ppt/slides/slide3.xml" Id="Rdfcc2341dab846cf" /><Relationship Type="http://schemas.openxmlformats.org/officeDocument/2006/relationships/slide" Target="/ppt/slides/slide4.xml" Id="R1a12a885167e4faf" /><Relationship Type="http://schemas.openxmlformats.org/officeDocument/2006/relationships/slide" Target="/ppt/slides/slide5.xml" Id="R9b46ea9b8cf14673" /><Relationship Type="http://schemas.openxmlformats.org/officeDocument/2006/relationships/slide" Target="/ppt/slides/slide6.xml" Id="Rbc9e6718f296469f" /><Relationship Type="http://schemas.openxmlformats.org/officeDocument/2006/relationships/slide" Target="/ppt/slides/slide7.xml" Id="R50bdcbbcaa38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528f0b3f641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6015837ec4626" /><Relationship Type="http://schemas.openxmlformats.org/officeDocument/2006/relationships/theme" Target="/ppt/slideMasters/theme/theme1.xml" Id="R8acf44bddcbd49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56015837ec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5bcf73e0b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e6089386c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7f1bcc63544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8dfc8394a40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50dfec54a4f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12ac737ba48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4070c373f43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