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87792b9b04a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db6718ae749d2"/>
  </p:sldMasterIdLst>
  <p:sldIdLst>
    <p:sldId xmlns:r="http://schemas.openxmlformats.org/officeDocument/2006/relationships" id="256" r:id="Ra052e768908d4798"/>
    <p:sldId xmlns:r="http://schemas.openxmlformats.org/officeDocument/2006/relationships" id="257" r:id="R40c91a5474c848fe"/>
    <p:sldId xmlns:r="http://schemas.openxmlformats.org/officeDocument/2006/relationships" id="258" r:id="Rb53a0d954fd7446b"/>
    <p:sldId xmlns:r="http://schemas.openxmlformats.org/officeDocument/2006/relationships" id="259" r:id="R9a50060d0e1f48a2"/>
    <p:sldId xmlns:r="http://schemas.openxmlformats.org/officeDocument/2006/relationships" id="260" r:id="R0f26ea5a389e4b1c"/>
    <p:sldId xmlns:r="http://schemas.openxmlformats.org/officeDocument/2006/relationships" id="261" r:id="Ra7f3a35fc3334606"/>
    <p:sldId xmlns:r="http://schemas.openxmlformats.org/officeDocument/2006/relationships" id="262" r:id="Rbd726022b5e9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db6718ae749d2" /><Relationship Type="http://schemas.openxmlformats.org/officeDocument/2006/relationships/slide" Target="/ppt/slides/slide1.xml" Id="Ra052e768908d4798" /><Relationship Type="http://schemas.openxmlformats.org/officeDocument/2006/relationships/slide" Target="/ppt/slides/slide2.xml" Id="R40c91a5474c848fe" /><Relationship Type="http://schemas.openxmlformats.org/officeDocument/2006/relationships/slide" Target="/ppt/slides/slide3.xml" Id="Rb53a0d954fd7446b" /><Relationship Type="http://schemas.openxmlformats.org/officeDocument/2006/relationships/slide" Target="/ppt/slides/slide4.xml" Id="R9a50060d0e1f48a2" /><Relationship Type="http://schemas.openxmlformats.org/officeDocument/2006/relationships/slide" Target="/ppt/slides/slide5.xml" Id="R0f26ea5a389e4b1c" /><Relationship Type="http://schemas.openxmlformats.org/officeDocument/2006/relationships/slide" Target="/ppt/slides/slide6.xml" Id="Ra7f3a35fc3334606" /><Relationship Type="http://schemas.openxmlformats.org/officeDocument/2006/relationships/slide" Target="/ppt/slides/slide7.xml" Id="Rbd726022b5e9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7e33ad688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4ef97b67f4b3b" /><Relationship Type="http://schemas.openxmlformats.org/officeDocument/2006/relationships/theme" Target="/ppt/slideMasters/theme/theme1.xml" Id="R72905a3d2e94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4ef97b67f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fad01304e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4a9cf5b90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1e5d41057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3673eba41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75af85de9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5114627f640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7d98eb0940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KVERKILD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KVERKILD EIENDOM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2 346 277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KVERKILD ALBERT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KVERKILD ANDREAS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KVERKILD AUGUST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KVERKILD SIMEN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August Kverkild, Rokneshøgda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7609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KVERKILD EIENDOM AS</a:t>
            </a:r>
          </a:p>
        </p:txBody>
      </p:sp>
    </p:spTree>
  </p:cSld>
  <p:clrMapOvr>
    <a:masterClrMapping xmlns:a="http://schemas.openxmlformats.org/drawingml/2006/main"/>
  </p:clrMapOvr>
</p:sld>
</file>