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78097a005a47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08421dbb1849a0"/>
  </p:sldMasterIdLst>
  <p:sldIdLst>
    <p:sldId xmlns:r="http://schemas.openxmlformats.org/officeDocument/2006/relationships" id="256" r:id="R21676dc7379346dd"/>
    <p:sldId xmlns:r="http://schemas.openxmlformats.org/officeDocument/2006/relationships" id="257" r:id="Re2bac7ad4d334cbd"/>
    <p:sldId xmlns:r="http://schemas.openxmlformats.org/officeDocument/2006/relationships" id="258" r:id="R7b5112f0fcf94cfa"/>
    <p:sldId xmlns:r="http://schemas.openxmlformats.org/officeDocument/2006/relationships" id="259" r:id="R9e51ed4d7b9d4736"/>
    <p:sldId xmlns:r="http://schemas.openxmlformats.org/officeDocument/2006/relationships" id="260" r:id="R2642d710520b435d"/>
    <p:sldId xmlns:r="http://schemas.openxmlformats.org/officeDocument/2006/relationships" id="261" r:id="Ra1d38505722a46cd"/>
    <p:sldId xmlns:r="http://schemas.openxmlformats.org/officeDocument/2006/relationships" id="262" r:id="R893e8f2854c148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8421dbb1849a0" /><Relationship Type="http://schemas.openxmlformats.org/officeDocument/2006/relationships/slide" Target="/ppt/slides/slide1.xml" Id="R21676dc7379346dd" /><Relationship Type="http://schemas.openxmlformats.org/officeDocument/2006/relationships/slide" Target="/ppt/slides/slide2.xml" Id="Re2bac7ad4d334cbd" /><Relationship Type="http://schemas.openxmlformats.org/officeDocument/2006/relationships/slide" Target="/ppt/slides/slide3.xml" Id="R7b5112f0fcf94cfa" /><Relationship Type="http://schemas.openxmlformats.org/officeDocument/2006/relationships/slide" Target="/ppt/slides/slide4.xml" Id="R9e51ed4d7b9d4736" /><Relationship Type="http://schemas.openxmlformats.org/officeDocument/2006/relationships/slide" Target="/ppt/slides/slide5.xml" Id="R2642d710520b435d" /><Relationship Type="http://schemas.openxmlformats.org/officeDocument/2006/relationships/slide" Target="/ppt/slides/slide6.xml" Id="Ra1d38505722a46cd" /><Relationship Type="http://schemas.openxmlformats.org/officeDocument/2006/relationships/slide" Target="/ppt/slides/slide7.xml" Id="R893e8f2854c148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052b8c9ee42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96a48a25c4713" /><Relationship Type="http://schemas.openxmlformats.org/officeDocument/2006/relationships/theme" Target="/ppt/slideMasters/theme/theme1.xml" Id="Rdbc37753f8d146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c96a48a25c47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bd70d2cfc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576ac3fd14c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3eb8e0d9741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13df227e14b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62649de014c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588716b5a4a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472ac2c6942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FREDERIK 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FREDERIK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HORN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FREDERIK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FREDERIK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FREDERIK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FREDERIK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 FREDERIK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FREDERIK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Kalkbrennerveien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926 089 331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FREDERIK HORN AS</a:t>
            </a:r>
          </a:p>
        </p:txBody>
      </p:sp>
    </p:spTree>
  </p:cSld>
  <p:clrMapOvr>
    <a:masterClrMapping xmlns:a="http://schemas.openxmlformats.org/drawingml/2006/main"/>
  </p:clrMapOvr>
</p:sld>
</file>