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9c9d67dde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d641e7929488c"/>
  </p:sldMasterIdLst>
  <p:sldIdLst>
    <p:sldId xmlns:r="http://schemas.openxmlformats.org/officeDocument/2006/relationships" id="256" r:id="R999fed58d433441a"/>
    <p:sldId xmlns:r="http://schemas.openxmlformats.org/officeDocument/2006/relationships" id="257" r:id="R6e2924e96ca64742"/>
    <p:sldId xmlns:r="http://schemas.openxmlformats.org/officeDocument/2006/relationships" id="258" r:id="R2753561a0a5f44e5"/>
    <p:sldId xmlns:r="http://schemas.openxmlformats.org/officeDocument/2006/relationships" id="259" r:id="Rd5110aed9932462b"/>
    <p:sldId xmlns:r="http://schemas.openxmlformats.org/officeDocument/2006/relationships" id="260" r:id="Rd9f418d66c294ee7"/>
    <p:sldId xmlns:r="http://schemas.openxmlformats.org/officeDocument/2006/relationships" id="261" r:id="Rf0ff9dd6e31f4397"/>
    <p:sldId xmlns:r="http://schemas.openxmlformats.org/officeDocument/2006/relationships" id="262" r:id="R312d1f68bd6b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d641e7929488c" /><Relationship Type="http://schemas.openxmlformats.org/officeDocument/2006/relationships/slide" Target="/ppt/slides/slide1.xml" Id="R999fed58d433441a" /><Relationship Type="http://schemas.openxmlformats.org/officeDocument/2006/relationships/slide" Target="/ppt/slides/slide2.xml" Id="R6e2924e96ca64742" /><Relationship Type="http://schemas.openxmlformats.org/officeDocument/2006/relationships/slide" Target="/ppt/slides/slide3.xml" Id="R2753561a0a5f44e5" /><Relationship Type="http://schemas.openxmlformats.org/officeDocument/2006/relationships/slide" Target="/ppt/slides/slide4.xml" Id="Rd5110aed9932462b" /><Relationship Type="http://schemas.openxmlformats.org/officeDocument/2006/relationships/slide" Target="/ppt/slides/slide5.xml" Id="Rd9f418d66c294ee7" /><Relationship Type="http://schemas.openxmlformats.org/officeDocument/2006/relationships/slide" Target="/ppt/slides/slide6.xml" Id="Rf0ff9dd6e31f4397" /><Relationship Type="http://schemas.openxmlformats.org/officeDocument/2006/relationships/slide" Target="/ppt/slides/slide7.xml" Id="R312d1f68bd6b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7da4daa84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e4b88df9b46e0" /><Relationship Type="http://schemas.openxmlformats.org/officeDocument/2006/relationships/theme" Target="/ppt/slideMasters/theme/theme1.xml" Id="R7461a588d3a0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e4b88df9b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4f393233d45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8455e25a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8c75ea794c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2723e4176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913d9aa744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88a61798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dece16f01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JOKO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KORSNES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Lyngvollveien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JOKO HOLDING AS</a:t>
            </a:r>
          </a:p>
        </p:txBody>
      </p:sp>
    </p:spTree>
  </p:cSld>
  <p:clrMapOvr>
    <a:masterClrMapping xmlns:a="http://schemas.openxmlformats.org/drawingml/2006/main"/>
  </p:clrMapOvr>
</p:sld>
</file>