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182e7a74d345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82964517904069"/>
  </p:sldMasterIdLst>
  <p:sldIdLst>
    <p:sldId xmlns:r="http://schemas.openxmlformats.org/officeDocument/2006/relationships" id="256" r:id="R67d89e93d12b42f0"/>
    <p:sldId xmlns:r="http://schemas.openxmlformats.org/officeDocument/2006/relationships" id="257" r:id="R96bd73ce109d4bd8"/>
    <p:sldId xmlns:r="http://schemas.openxmlformats.org/officeDocument/2006/relationships" id="258" r:id="R4af2e1f002ca4bc7"/>
    <p:sldId xmlns:r="http://schemas.openxmlformats.org/officeDocument/2006/relationships" id="259" r:id="Rff63eaec62064692"/>
    <p:sldId xmlns:r="http://schemas.openxmlformats.org/officeDocument/2006/relationships" id="260" r:id="R1a4843e6551243ef"/>
    <p:sldId xmlns:r="http://schemas.openxmlformats.org/officeDocument/2006/relationships" id="261" r:id="Rdaf942f864d745cf"/>
    <p:sldId xmlns:r="http://schemas.openxmlformats.org/officeDocument/2006/relationships" id="262" r:id="R81b7a1b26acf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2964517904069" /><Relationship Type="http://schemas.openxmlformats.org/officeDocument/2006/relationships/slide" Target="/ppt/slides/slide1.xml" Id="R67d89e93d12b42f0" /><Relationship Type="http://schemas.openxmlformats.org/officeDocument/2006/relationships/slide" Target="/ppt/slides/slide2.xml" Id="R96bd73ce109d4bd8" /><Relationship Type="http://schemas.openxmlformats.org/officeDocument/2006/relationships/slide" Target="/ppt/slides/slide3.xml" Id="R4af2e1f002ca4bc7" /><Relationship Type="http://schemas.openxmlformats.org/officeDocument/2006/relationships/slide" Target="/ppt/slides/slide4.xml" Id="Rff63eaec62064692" /><Relationship Type="http://schemas.openxmlformats.org/officeDocument/2006/relationships/slide" Target="/ppt/slides/slide5.xml" Id="R1a4843e6551243ef" /><Relationship Type="http://schemas.openxmlformats.org/officeDocument/2006/relationships/slide" Target="/ppt/slides/slide6.xml" Id="Rdaf942f864d745cf" /><Relationship Type="http://schemas.openxmlformats.org/officeDocument/2006/relationships/slide" Target="/ppt/slides/slide7.xml" Id="R81b7a1b26acf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e58cf4ba04f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f579409a5497c" /><Relationship Type="http://schemas.openxmlformats.org/officeDocument/2006/relationships/theme" Target="/ppt/slideMasters/theme/theme1.xml" Id="R657c064c5003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1f579409a549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ae966e75b44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ec2a1c68946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857ba5958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242dd97fa47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d948262ee4f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b1daf4a6c4c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f0cc042de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JOKO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JOKO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152 418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KORSNES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Lyngvollveien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926 089 285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JOKO HOLDING AS</a:t>
            </a:r>
          </a:p>
        </p:txBody>
      </p:sp>
    </p:spTree>
  </p:cSld>
  <p:clrMapOvr>
    <a:masterClrMapping xmlns:a="http://schemas.openxmlformats.org/drawingml/2006/main"/>
  </p:clrMapOvr>
</p:sld>
</file>