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e49b29285044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7a491020d4aba"/>
  </p:sldMasterIdLst>
  <p:sldIdLst>
    <p:sldId xmlns:r="http://schemas.openxmlformats.org/officeDocument/2006/relationships" id="256" r:id="R4767a1a1868a43f9"/>
    <p:sldId xmlns:r="http://schemas.openxmlformats.org/officeDocument/2006/relationships" id="257" r:id="Rf1cdad91dc8e40de"/>
    <p:sldId xmlns:r="http://schemas.openxmlformats.org/officeDocument/2006/relationships" id="258" r:id="Rccba73380de048d6"/>
    <p:sldId xmlns:r="http://schemas.openxmlformats.org/officeDocument/2006/relationships" id="259" r:id="R0a8e7049c7204a70"/>
    <p:sldId xmlns:r="http://schemas.openxmlformats.org/officeDocument/2006/relationships" id="260" r:id="R29cda165dc0840bf"/>
    <p:sldId xmlns:r="http://schemas.openxmlformats.org/officeDocument/2006/relationships" id="261" r:id="Raf18cdd623e64f64"/>
    <p:sldId xmlns:r="http://schemas.openxmlformats.org/officeDocument/2006/relationships" id="262" r:id="R96ddde67ede8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7a491020d4aba" /><Relationship Type="http://schemas.openxmlformats.org/officeDocument/2006/relationships/slide" Target="/ppt/slides/slide1.xml" Id="R4767a1a1868a43f9" /><Relationship Type="http://schemas.openxmlformats.org/officeDocument/2006/relationships/slide" Target="/ppt/slides/slide2.xml" Id="Rf1cdad91dc8e40de" /><Relationship Type="http://schemas.openxmlformats.org/officeDocument/2006/relationships/slide" Target="/ppt/slides/slide3.xml" Id="Rccba73380de048d6" /><Relationship Type="http://schemas.openxmlformats.org/officeDocument/2006/relationships/slide" Target="/ppt/slides/slide4.xml" Id="R0a8e7049c7204a70" /><Relationship Type="http://schemas.openxmlformats.org/officeDocument/2006/relationships/slide" Target="/ppt/slides/slide5.xml" Id="R29cda165dc0840bf" /><Relationship Type="http://schemas.openxmlformats.org/officeDocument/2006/relationships/slide" Target="/ppt/slides/slide6.xml" Id="Raf18cdd623e64f64" /><Relationship Type="http://schemas.openxmlformats.org/officeDocument/2006/relationships/slide" Target="/ppt/slides/slide7.xml" Id="R96ddde67ede8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d0639aaf9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1e419aa6c4786" /><Relationship Type="http://schemas.openxmlformats.org/officeDocument/2006/relationships/theme" Target="/ppt/slideMasters/theme/theme1.xml" Id="R6a8e80905d84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1e419aa6c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d622d18345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32f474fcf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6be465100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d53d3a527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e15fe0e743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a46ae84e2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ab7ecfa0d4c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 INVEST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1 560 664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KATHHAMA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REINFJELL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SN-INVEST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Nesnaveien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926 089 110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 INVEST AS</a:t>
            </a:r>
          </a:p>
        </p:txBody>
      </p:sp>
    </p:spTree>
  </p:cSld>
  <p:clrMapOvr>
    <a:masterClrMapping xmlns:a="http://schemas.openxmlformats.org/drawingml/2006/main"/>
  </p:clrMapOvr>
</p:sld>
</file>