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0fc65452ae4f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0a6cb8d5d041c4"/>
  </p:sldMasterIdLst>
  <p:sldIdLst>
    <p:sldId xmlns:r="http://schemas.openxmlformats.org/officeDocument/2006/relationships" id="256" r:id="R5adb6fa934214492"/>
    <p:sldId xmlns:r="http://schemas.openxmlformats.org/officeDocument/2006/relationships" id="257" r:id="R141e39cacb214b8e"/>
    <p:sldId xmlns:r="http://schemas.openxmlformats.org/officeDocument/2006/relationships" id="258" r:id="R9dff8e07bb9046af"/>
    <p:sldId xmlns:r="http://schemas.openxmlformats.org/officeDocument/2006/relationships" id="259" r:id="Rea28cb12f7c94343"/>
    <p:sldId xmlns:r="http://schemas.openxmlformats.org/officeDocument/2006/relationships" id="260" r:id="Ref722d9341f840d3"/>
    <p:sldId xmlns:r="http://schemas.openxmlformats.org/officeDocument/2006/relationships" id="261" r:id="R9e2c2beb1d0d4f06"/>
    <p:sldId xmlns:r="http://schemas.openxmlformats.org/officeDocument/2006/relationships" id="262" r:id="R67cc5e8d5e6042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0a6cb8d5d041c4" /><Relationship Type="http://schemas.openxmlformats.org/officeDocument/2006/relationships/slide" Target="/ppt/slides/slide1.xml" Id="R5adb6fa934214492" /><Relationship Type="http://schemas.openxmlformats.org/officeDocument/2006/relationships/slide" Target="/ppt/slides/slide2.xml" Id="R141e39cacb214b8e" /><Relationship Type="http://schemas.openxmlformats.org/officeDocument/2006/relationships/slide" Target="/ppt/slides/slide3.xml" Id="R9dff8e07bb9046af" /><Relationship Type="http://schemas.openxmlformats.org/officeDocument/2006/relationships/slide" Target="/ppt/slides/slide4.xml" Id="Rea28cb12f7c94343" /><Relationship Type="http://schemas.openxmlformats.org/officeDocument/2006/relationships/slide" Target="/ppt/slides/slide5.xml" Id="Ref722d9341f840d3" /><Relationship Type="http://schemas.openxmlformats.org/officeDocument/2006/relationships/slide" Target="/ppt/slides/slide6.xml" Id="R9e2c2beb1d0d4f06" /><Relationship Type="http://schemas.openxmlformats.org/officeDocument/2006/relationships/slide" Target="/ppt/slides/slide7.xml" Id="R67cc5e8d5e6042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888356301348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459020cfc401c" /><Relationship Type="http://schemas.openxmlformats.org/officeDocument/2006/relationships/theme" Target="/ppt/slideMasters/theme/theme1.xml" Id="R49096ff13daf4e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e459020cfc40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c566b342842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8f009f8c346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51ec1ca0542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23b99afc146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f0629a58248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2ae08f21a43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0fc53dfc84b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BEMANOR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BEMANOR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BEMANOR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BEMANOR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BEMANOR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BEMANOR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17 708 169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−1 405 605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−1 508 954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−664 252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3 294 130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BEMANOR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LB4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BEMANOR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3040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926 088 807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BEMANOR AS</a:t>
            </a:r>
          </a:p>
        </p:txBody>
      </p:sp>
    </p:spTree>
  </p:cSld>
  <p:clrMapOvr>
    <a:masterClrMapping xmlns:a="http://schemas.openxmlformats.org/drawingml/2006/main"/>
  </p:clrMapOvr>
</p:sld>
</file>