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35bc4e631940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448baa0f444c5"/>
  </p:sldMasterIdLst>
  <p:sldIdLst>
    <p:sldId xmlns:r="http://schemas.openxmlformats.org/officeDocument/2006/relationships" id="256" r:id="R04f98dac404c4b4d"/>
    <p:sldId xmlns:r="http://schemas.openxmlformats.org/officeDocument/2006/relationships" id="257" r:id="R2d56a29fac434af3"/>
    <p:sldId xmlns:r="http://schemas.openxmlformats.org/officeDocument/2006/relationships" id="258" r:id="Rf3a49b7ed5514302"/>
    <p:sldId xmlns:r="http://schemas.openxmlformats.org/officeDocument/2006/relationships" id="259" r:id="R3e44b55b8fe14680"/>
    <p:sldId xmlns:r="http://schemas.openxmlformats.org/officeDocument/2006/relationships" id="260" r:id="R6603bfa031a14f72"/>
    <p:sldId xmlns:r="http://schemas.openxmlformats.org/officeDocument/2006/relationships" id="261" r:id="R5a2eed69625b4f1e"/>
    <p:sldId xmlns:r="http://schemas.openxmlformats.org/officeDocument/2006/relationships" id="262" r:id="R81b415650a444b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448baa0f444c5" /><Relationship Type="http://schemas.openxmlformats.org/officeDocument/2006/relationships/slide" Target="/ppt/slides/slide1.xml" Id="R04f98dac404c4b4d" /><Relationship Type="http://schemas.openxmlformats.org/officeDocument/2006/relationships/slide" Target="/ppt/slides/slide2.xml" Id="R2d56a29fac434af3" /><Relationship Type="http://schemas.openxmlformats.org/officeDocument/2006/relationships/slide" Target="/ppt/slides/slide3.xml" Id="Rf3a49b7ed5514302" /><Relationship Type="http://schemas.openxmlformats.org/officeDocument/2006/relationships/slide" Target="/ppt/slides/slide4.xml" Id="R3e44b55b8fe14680" /><Relationship Type="http://schemas.openxmlformats.org/officeDocument/2006/relationships/slide" Target="/ppt/slides/slide5.xml" Id="R6603bfa031a14f72" /><Relationship Type="http://schemas.openxmlformats.org/officeDocument/2006/relationships/slide" Target="/ppt/slides/slide6.xml" Id="R5a2eed69625b4f1e" /><Relationship Type="http://schemas.openxmlformats.org/officeDocument/2006/relationships/slide" Target="/ppt/slides/slide7.xml" Id="R81b415650a444b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236b18c28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2dee403d94172" /><Relationship Type="http://schemas.openxmlformats.org/officeDocument/2006/relationships/theme" Target="/ppt/slideMasters/theme/theme1.xml" Id="R2f6ef6a9773c49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42dee403d941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0d4450a0041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960c62d50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f89c8b15e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c9440f4f94c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e9c85ec6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edf7d143948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a08dba7d2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ORH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ORH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822 884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833 913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REIN HETLAND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926 088 041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ORH INVESTERING AS</a:t>
            </a:r>
          </a:p>
        </p:txBody>
      </p:sp>
    </p:spTree>
  </p:cSld>
  <p:clrMapOvr>
    <a:masterClrMapping xmlns:a="http://schemas.openxmlformats.org/drawingml/2006/main"/>
  </p:clrMapOvr>
</p:sld>
</file>