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efe9e83d1d47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de4795e44447ea"/>
  </p:sldMasterIdLst>
  <p:sldIdLst>
    <p:sldId xmlns:r="http://schemas.openxmlformats.org/officeDocument/2006/relationships" id="256" r:id="Rbfcd8918681f4ed6"/>
    <p:sldId xmlns:r="http://schemas.openxmlformats.org/officeDocument/2006/relationships" id="257" r:id="Rc363c8532b444f77"/>
    <p:sldId xmlns:r="http://schemas.openxmlformats.org/officeDocument/2006/relationships" id="258" r:id="R7a52a5f7441e42a4"/>
    <p:sldId xmlns:r="http://schemas.openxmlformats.org/officeDocument/2006/relationships" id="259" r:id="R073e832a5a114413"/>
    <p:sldId xmlns:r="http://schemas.openxmlformats.org/officeDocument/2006/relationships" id="260" r:id="Rebcc761410f340bf"/>
    <p:sldId xmlns:r="http://schemas.openxmlformats.org/officeDocument/2006/relationships" id="261" r:id="R9a9befe053314e76"/>
    <p:sldId xmlns:r="http://schemas.openxmlformats.org/officeDocument/2006/relationships" id="262" r:id="R677b9d3f01bb40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de4795e44447ea" /><Relationship Type="http://schemas.openxmlformats.org/officeDocument/2006/relationships/slide" Target="/ppt/slides/slide1.xml" Id="Rbfcd8918681f4ed6" /><Relationship Type="http://schemas.openxmlformats.org/officeDocument/2006/relationships/slide" Target="/ppt/slides/slide2.xml" Id="Rc363c8532b444f77" /><Relationship Type="http://schemas.openxmlformats.org/officeDocument/2006/relationships/slide" Target="/ppt/slides/slide3.xml" Id="R7a52a5f7441e42a4" /><Relationship Type="http://schemas.openxmlformats.org/officeDocument/2006/relationships/slide" Target="/ppt/slides/slide4.xml" Id="R073e832a5a114413" /><Relationship Type="http://schemas.openxmlformats.org/officeDocument/2006/relationships/slide" Target="/ppt/slides/slide5.xml" Id="Rebcc761410f340bf" /><Relationship Type="http://schemas.openxmlformats.org/officeDocument/2006/relationships/slide" Target="/ppt/slides/slide6.xml" Id="R9a9befe053314e76" /><Relationship Type="http://schemas.openxmlformats.org/officeDocument/2006/relationships/slide" Target="/ppt/slides/slide7.xml" Id="R677b9d3f01bb40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b45d1dfd644e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b5aca30454324" /><Relationship Type="http://schemas.openxmlformats.org/officeDocument/2006/relationships/theme" Target="/ppt/slideMasters/theme/theme1.xml" Id="Ra83ee9d35c944c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7b5aca304543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aedc5874b44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df21129cd41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c0d1daeb548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c64dc2c614a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f90e38ea24f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b3b6578204b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e3b38350a42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RIGS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RIGS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733 406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2 014 626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2 023 700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INGE GÅSLAND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926 087 436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RIGS HOLDING AS</a:t>
            </a:r>
          </a:p>
        </p:txBody>
      </p:sp>
    </p:spTree>
  </p:cSld>
  <p:clrMapOvr>
    <a:masterClrMapping xmlns:a="http://schemas.openxmlformats.org/drawingml/2006/main"/>
  </p:clrMapOvr>
</p:sld>
</file>