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dfd777ff5b46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6d5c0877a04887"/>
  </p:sldMasterIdLst>
  <p:sldIdLst>
    <p:sldId xmlns:r="http://schemas.openxmlformats.org/officeDocument/2006/relationships" id="256" r:id="R55c0191849db4dab"/>
    <p:sldId xmlns:r="http://schemas.openxmlformats.org/officeDocument/2006/relationships" id="257" r:id="Rc4c5e1a6256340d0"/>
    <p:sldId xmlns:r="http://schemas.openxmlformats.org/officeDocument/2006/relationships" id="258" r:id="Rf26cb9a2a3a946ab"/>
    <p:sldId xmlns:r="http://schemas.openxmlformats.org/officeDocument/2006/relationships" id="259" r:id="Rac8a77b490aa4368"/>
    <p:sldId xmlns:r="http://schemas.openxmlformats.org/officeDocument/2006/relationships" id="260" r:id="R2304d56745a34c80"/>
    <p:sldId xmlns:r="http://schemas.openxmlformats.org/officeDocument/2006/relationships" id="261" r:id="Rf335e38b098747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d5c0877a04887" /><Relationship Type="http://schemas.openxmlformats.org/officeDocument/2006/relationships/slide" Target="/ppt/slides/slide1.xml" Id="R55c0191849db4dab" /><Relationship Type="http://schemas.openxmlformats.org/officeDocument/2006/relationships/slide" Target="/ppt/slides/slide2.xml" Id="Rc4c5e1a6256340d0" /><Relationship Type="http://schemas.openxmlformats.org/officeDocument/2006/relationships/slide" Target="/ppt/slides/slide3.xml" Id="Rf26cb9a2a3a946ab" /><Relationship Type="http://schemas.openxmlformats.org/officeDocument/2006/relationships/slide" Target="/ppt/slides/slide4.xml" Id="Rac8a77b490aa4368" /><Relationship Type="http://schemas.openxmlformats.org/officeDocument/2006/relationships/slide" Target="/ppt/slides/slide5.xml" Id="R2304d56745a34c80" /><Relationship Type="http://schemas.openxmlformats.org/officeDocument/2006/relationships/slide" Target="/ppt/slides/slide6.xml" Id="Rf335e38b098747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edbed37a34b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d6cb642d94c1a" /><Relationship Type="http://schemas.openxmlformats.org/officeDocument/2006/relationships/theme" Target="/ppt/slideMasters/theme/theme1.xml" Id="R5d4e94d8c6154e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d6cb642d94c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71341b07646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03c8aa76e40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2cd3fd0c14e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5f59cb96d40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779c7e35845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92bc5c8984f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HEIMEHOS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HEIMEHOS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HEIMEHOS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HEIMEHOS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HEIMEHOS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HEIMEHOS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3 947 753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−797 951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−754 662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871 652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HEIMEHOS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926 087 207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HEIMEHOS AS</a:t>
            </a:r>
          </a:p>
        </p:txBody>
      </p:sp>
    </p:spTree>
  </p:cSld>
  <p:clrMapOvr>
    <a:masterClrMapping xmlns:a="http://schemas.openxmlformats.org/drawingml/2006/main"/>
  </p:clrMapOvr>
</p:sld>
</file>