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34e9d1d6a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2c01a9e364a3a"/>
  </p:sldMasterIdLst>
  <p:sldIdLst>
    <p:sldId xmlns:r="http://schemas.openxmlformats.org/officeDocument/2006/relationships" id="256" r:id="R4c3c42817ea14669"/>
    <p:sldId xmlns:r="http://schemas.openxmlformats.org/officeDocument/2006/relationships" id="257" r:id="R3e71111d526c4200"/>
    <p:sldId xmlns:r="http://schemas.openxmlformats.org/officeDocument/2006/relationships" id="258" r:id="Re0d8085b1e3a4702"/>
    <p:sldId xmlns:r="http://schemas.openxmlformats.org/officeDocument/2006/relationships" id="259" r:id="R32a6f367f8fb4f2d"/>
    <p:sldId xmlns:r="http://schemas.openxmlformats.org/officeDocument/2006/relationships" id="260" r:id="R8b625d49202b4128"/>
    <p:sldId xmlns:r="http://schemas.openxmlformats.org/officeDocument/2006/relationships" id="261" r:id="Rc0ea0d399e0c42d1"/>
    <p:sldId xmlns:r="http://schemas.openxmlformats.org/officeDocument/2006/relationships" id="262" r:id="R0a2a6ae88621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2c01a9e364a3a" /><Relationship Type="http://schemas.openxmlformats.org/officeDocument/2006/relationships/slide" Target="/ppt/slides/slide1.xml" Id="R4c3c42817ea14669" /><Relationship Type="http://schemas.openxmlformats.org/officeDocument/2006/relationships/slide" Target="/ppt/slides/slide2.xml" Id="R3e71111d526c4200" /><Relationship Type="http://schemas.openxmlformats.org/officeDocument/2006/relationships/slide" Target="/ppt/slides/slide3.xml" Id="Re0d8085b1e3a4702" /><Relationship Type="http://schemas.openxmlformats.org/officeDocument/2006/relationships/slide" Target="/ppt/slides/slide4.xml" Id="R32a6f367f8fb4f2d" /><Relationship Type="http://schemas.openxmlformats.org/officeDocument/2006/relationships/slide" Target="/ppt/slides/slide5.xml" Id="R8b625d49202b4128" /><Relationship Type="http://schemas.openxmlformats.org/officeDocument/2006/relationships/slide" Target="/ppt/slides/slide6.xml" Id="Rc0ea0d399e0c42d1" /><Relationship Type="http://schemas.openxmlformats.org/officeDocument/2006/relationships/slide" Target="/ppt/slides/slide7.xml" Id="R0a2a6ae88621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6ed345e44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84f72bf704a94" /><Relationship Type="http://schemas.openxmlformats.org/officeDocument/2006/relationships/theme" Target="/ppt/slideMasters/theme/theme1.xml" Id="Rf92761f1c591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84f72bf70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d96f809e2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0e100821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2ebecb6d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7f90f22d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06318b4a2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f4f27bc6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be610df2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ANTONETTE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ANTONETTE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STEEN-MEVOLD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Arild Steen-Mevold, Skogfaret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