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3b15ef457840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c57d29b604684"/>
  </p:sldMasterIdLst>
  <p:sldIdLst>
    <p:sldId xmlns:r="http://schemas.openxmlformats.org/officeDocument/2006/relationships" id="256" r:id="R1f1c9ce9c0664b46"/>
    <p:sldId xmlns:r="http://schemas.openxmlformats.org/officeDocument/2006/relationships" id="257" r:id="R32bd3903320d4b41"/>
    <p:sldId xmlns:r="http://schemas.openxmlformats.org/officeDocument/2006/relationships" id="258" r:id="R3e404e71cdad4c90"/>
    <p:sldId xmlns:r="http://schemas.openxmlformats.org/officeDocument/2006/relationships" id="259" r:id="Rff75ca4032004ea2"/>
    <p:sldId xmlns:r="http://schemas.openxmlformats.org/officeDocument/2006/relationships" id="260" r:id="Rd95602ab42944f58"/>
    <p:sldId xmlns:r="http://schemas.openxmlformats.org/officeDocument/2006/relationships" id="261" r:id="Rdf326e733a9046ed"/>
    <p:sldId xmlns:r="http://schemas.openxmlformats.org/officeDocument/2006/relationships" id="262" r:id="R95a1ecbc9ea04d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c57d29b604684" /><Relationship Type="http://schemas.openxmlformats.org/officeDocument/2006/relationships/slide" Target="/ppt/slides/slide1.xml" Id="R1f1c9ce9c0664b46" /><Relationship Type="http://schemas.openxmlformats.org/officeDocument/2006/relationships/slide" Target="/ppt/slides/slide2.xml" Id="R32bd3903320d4b41" /><Relationship Type="http://schemas.openxmlformats.org/officeDocument/2006/relationships/slide" Target="/ppt/slides/slide3.xml" Id="R3e404e71cdad4c90" /><Relationship Type="http://schemas.openxmlformats.org/officeDocument/2006/relationships/slide" Target="/ppt/slides/slide4.xml" Id="Rff75ca4032004ea2" /><Relationship Type="http://schemas.openxmlformats.org/officeDocument/2006/relationships/slide" Target="/ppt/slides/slide5.xml" Id="Rd95602ab42944f58" /><Relationship Type="http://schemas.openxmlformats.org/officeDocument/2006/relationships/slide" Target="/ppt/slides/slide6.xml" Id="Rdf326e733a9046ed" /><Relationship Type="http://schemas.openxmlformats.org/officeDocument/2006/relationships/slide" Target="/ppt/slides/slide7.xml" Id="R95a1ecbc9ea04d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abb502515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8f78670944892" /><Relationship Type="http://schemas.openxmlformats.org/officeDocument/2006/relationships/theme" Target="/ppt/slideMasters/theme/theme1.xml" Id="R662d3af2f7bb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98f786709448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87fec1f0840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dfa487b4744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19c370954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fd404aed3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1a26b8d2042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b0f7a5ddc4e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afff458e448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TAK-VEST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TAK-VEST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35 357 031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2 849 871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2 582 665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11 621 959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UTVIKLING AS  –  24,2 %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HJF ALL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HJØRNEVIK INVEST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ROBE-INVEST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TVEIT-INVEST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FJELDBERG STIAN ANDRE  –  6,4 %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Ulvenvegen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926 073 516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TAK-VEST AS</a:t>
            </a:r>
          </a:p>
        </p:txBody>
      </p:sp>
    </p:spTree>
  </p:cSld>
  <p:clrMapOvr>
    <a:masterClrMapping xmlns:a="http://schemas.openxmlformats.org/drawingml/2006/main"/>
  </p:clrMapOvr>
</p:sld>
</file>