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39058f52bd440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c740730e32e4b5c"/>
  </p:sldMasterIdLst>
  <p:sldIdLst>
    <p:sldId xmlns:r="http://schemas.openxmlformats.org/officeDocument/2006/relationships" id="256" r:id="Rd0449b381a9d4760"/>
    <p:sldId xmlns:r="http://schemas.openxmlformats.org/officeDocument/2006/relationships" id="257" r:id="Rb218208988d54847"/>
    <p:sldId xmlns:r="http://schemas.openxmlformats.org/officeDocument/2006/relationships" id="258" r:id="Re23993da10f042d7"/>
    <p:sldId xmlns:r="http://schemas.openxmlformats.org/officeDocument/2006/relationships" id="259" r:id="R2323f338a2434fe9"/>
    <p:sldId xmlns:r="http://schemas.openxmlformats.org/officeDocument/2006/relationships" id="260" r:id="R77ba2d427eb4457c"/>
    <p:sldId xmlns:r="http://schemas.openxmlformats.org/officeDocument/2006/relationships" id="261" r:id="Re395800448a94b5b"/>
    <p:sldId xmlns:r="http://schemas.openxmlformats.org/officeDocument/2006/relationships" id="262" r:id="Re15ccdb6cbef49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740730e32e4b5c" /><Relationship Type="http://schemas.openxmlformats.org/officeDocument/2006/relationships/slide" Target="/ppt/slides/slide1.xml" Id="Rd0449b381a9d4760" /><Relationship Type="http://schemas.openxmlformats.org/officeDocument/2006/relationships/slide" Target="/ppt/slides/slide2.xml" Id="Rb218208988d54847" /><Relationship Type="http://schemas.openxmlformats.org/officeDocument/2006/relationships/slide" Target="/ppt/slides/slide3.xml" Id="Re23993da10f042d7" /><Relationship Type="http://schemas.openxmlformats.org/officeDocument/2006/relationships/slide" Target="/ppt/slides/slide4.xml" Id="R2323f338a2434fe9" /><Relationship Type="http://schemas.openxmlformats.org/officeDocument/2006/relationships/slide" Target="/ppt/slides/slide5.xml" Id="R77ba2d427eb4457c" /><Relationship Type="http://schemas.openxmlformats.org/officeDocument/2006/relationships/slide" Target="/ppt/slides/slide6.xml" Id="Re395800448a94b5b" /><Relationship Type="http://schemas.openxmlformats.org/officeDocument/2006/relationships/slide" Target="/ppt/slides/slide7.xml" Id="Re15ccdb6cbef49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7bac3468304d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ed969351e4e5b" /><Relationship Type="http://schemas.openxmlformats.org/officeDocument/2006/relationships/theme" Target="/ppt/slideMasters/theme/theme1.xml" Id="Rd40aafa3d0464e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0ed969351e4e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ac9802fb914c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e98ba84f94b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5d3388d6e41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669a1c708b4a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0018050ef45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fad7c5152643f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ee001bd7f4e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T.L GRUPPEN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T.L GRUPPEN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−84 722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465 311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3 435 044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11 875 582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BJØRGERUD DRIFT DA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TORD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455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926 073 044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T.L GRUPPEN AS</a:t>
            </a:r>
          </a:p>
        </p:txBody>
      </p:sp>
    </p:spTree>
  </p:cSld>
  <p:clrMapOvr>
    <a:masterClrMapping xmlns:a="http://schemas.openxmlformats.org/drawingml/2006/main"/>
  </p:clrMapOvr>
</p:sld>
</file>