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effb763b81549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4b441841e84939"/>
  </p:sldMasterIdLst>
  <p:sldIdLst>
    <p:sldId xmlns:r="http://schemas.openxmlformats.org/officeDocument/2006/relationships" id="256" r:id="R03c6d2214c99441b"/>
    <p:sldId xmlns:r="http://schemas.openxmlformats.org/officeDocument/2006/relationships" id="257" r:id="R01bcad80562848da"/>
    <p:sldId xmlns:r="http://schemas.openxmlformats.org/officeDocument/2006/relationships" id="258" r:id="R61eef76f74764321"/>
    <p:sldId xmlns:r="http://schemas.openxmlformats.org/officeDocument/2006/relationships" id="259" r:id="Re54d38bb3dc74004"/>
    <p:sldId xmlns:r="http://schemas.openxmlformats.org/officeDocument/2006/relationships" id="260" r:id="R36c82b38443d4232"/>
    <p:sldId xmlns:r="http://schemas.openxmlformats.org/officeDocument/2006/relationships" id="261" r:id="R6532d82c7453404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4b441841e84939" /><Relationship Type="http://schemas.openxmlformats.org/officeDocument/2006/relationships/slide" Target="/ppt/slides/slide1.xml" Id="R03c6d2214c99441b" /><Relationship Type="http://schemas.openxmlformats.org/officeDocument/2006/relationships/slide" Target="/ppt/slides/slide2.xml" Id="R01bcad80562848da" /><Relationship Type="http://schemas.openxmlformats.org/officeDocument/2006/relationships/slide" Target="/ppt/slides/slide3.xml" Id="R61eef76f74764321" /><Relationship Type="http://schemas.openxmlformats.org/officeDocument/2006/relationships/slide" Target="/ppt/slides/slide4.xml" Id="Re54d38bb3dc74004" /><Relationship Type="http://schemas.openxmlformats.org/officeDocument/2006/relationships/slide" Target="/ppt/slides/slide5.xml" Id="R36c82b38443d4232" /><Relationship Type="http://schemas.openxmlformats.org/officeDocument/2006/relationships/slide" Target="/ppt/slides/slide6.xml" Id="R6532d82c7453404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18f3cd47f8406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09241cef754ac7" /><Relationship Type="http://schemas.openxmlformats.org/officeDocument/2006/relationships/theme" Target="/ppt/slideMasters/theme/theme1.xml" Id="Rac76f74098e94e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809241cef754a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6797e051624c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97639d1b9b40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95ca352d0844d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522248efe04b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cf75184233451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eccf68779845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AETERNUM MANAGEMENT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AETERNUM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AETERNUM MANAGEMENT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AETERNUM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AETERNUM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AETERNUM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SØRAUNET INVEST AS  –  62,9 %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GG CAPITAL AS  –  17,8 %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NERO CAPITAL AS  –  14,3 %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VALEMON INVEST AS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AETERNUM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Parkveien 57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926 068 423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AETERNUM MANAGEMENT AS</a:t>
            </a:r>
          </a:p>
        </p:txBody>
      </p:sp>
    </p:spTree>
  </p:cSld>
  <p:clrMapOvr>
    <a:masterClrMapping xmlns:a="http://schemas.openxmlformats.org/drawingml/2006/main"/>
  </p:clrMapOvr>
</p:sld>
</file>