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16da69568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6ded0844b438c"/>
  </p:sldMasterIdLst>
  <p:sldIdLst>
    <p:sldId xmlns:r="http://schemas.openxmlformats.org/officeDocument/2006/relationships" id="256" r:id="Rfeb89b9663004f7d"/>
    <p:sldId xmlns:r="http://schemas.openxmlformats.org/officeDocument/2006/relationships" id="257" r:id="Rbba66d4bdf1d4c80"/>
    <p:sldId xmlns:r="http://schemas.openxmlformats.org/officeDocument/2006/relationships" id="258" r:id="Rd2afe0c6d5f64f97"/>
    <p:sldId xmlns:r="http://schemas.openxmlformats.org/officeDocument/2006/relationships" id="259" r:id="R2b3e65f0ae344e32"/>
    <p:sldId xmlns:r="http://schemas.openxmlformats.org/officeDocument/2006/relationships" id="260" r:id="Rc0614a45bdda45b6"/>
    <p:sldId xmlns:r="http://schemas.openxmlformats.org/officeDocument/2006/relationships" id="261" r:id="Rad3b9ebfcceb4d4a"/>
    <p:sldId xmlns:r="http://schemas.openxmlformats.org/officeDocument/2006/relationships" id="262" r:id="Rf31a085757e0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6ded0844b438c" /><Relationship Type="http://schemas.openxmlformats.org/officeDocument/2006/relationships/slide" Target="/ppt/slides/slide1.xml" Id="Rfeb89b9663004f7d" /><Relationship Type="http://schemas.openxmlformats.org/officeDocument/2006/relationships/slide" Target="/ppt/slides/slide2.xml" Id="Rbba66d4bdf1d4c80" /><Relationship Type="http://schemas.openxmlformats.org/officeDocument/2006/relationships/slide" Target="/ppt/slides/slide3.xml" Id="Rd2afe0c6d5f64f97" /><Relationship Type="http://schemas.openxmlformats.org/officeDocument/2006/relationships/slide" Target="/ppt/slides/slide4.xml" Id="R2b3e65f0ae344e32" /><Relationship Type="http://schemas.openxmlformats.org/officeDocument/2006/relationships/slide" Target="/ppt/slides/slide5.xml" Id="Rc0614a45bdda45b6" /><Relationship Type="http://schemas.openxmlformats.org/officeDocument/2006/relationships/slide" Target="/ppt/slides/slide6.xml" Id="Rad3b9ebfcceb4d4a" /><Relationship Type="http://schemas.openxmlformats.org/officeDocument/2006/relationships/slide" Target="/ppt/slides/slide7.xml" Id="Rf31a085757e0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e0b571f34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3af8222014edc" /><Relationship Type="http://schemas.openxmlformats.org/officeDocument/2006/relationships/theme" Target="/ppt/slideMasters/theme/theme1.xml" Id="R2007607ef4a3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3af822201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38fcb2e7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cf42d9b10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ebe50efa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7e459f24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5349f8155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98ca2c4a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34a3445dc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MTI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MTI VEKST AS ble etablert [år] og holder til i Borre.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26 095 014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JARLSBERG PARTNERS MANAGEMENT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BLEKE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BO-BO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LUCIENNE AS  –  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Forskningsparken, Raveien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3184 Borre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MTI VEKST AS</a:t>
            </a:r>
          </a:p>
        </p:txBody>
      </p:sp>
    </p:spTree>
  </p:cSld>
  <p:clrMapOvr>
    <a:masterClrMapping xmlns:a="http://schemas.openxmlformats.org/drawingml/2006/main"/>
  </p:clrMapOvr>
</p:sld>
</file>