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bf1399af4042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1b5efabee0445c"/>
  </p:sldMasterIdLst>
  <p:sldIdLst>
    <p:sldId xmlns:r="http://schemas.openxmlformats.org/officeDocument/2006/relationships" id="256" r:id="Ra655c72217844e32"/>
    <p:sldId xmlns:r="http://schemas.openxmlformats.org/officeDocument/2006/relationships" id="257" r:id="R16f3e2a5ba1f461f"/>
    <p:sldId xmlns:r="http://schemas.openxmlformats.org/officeDocument/2006/relationships" id="258" r:id="Rc78c3cc0fc3c4c97"/>
    <p:sldId xmlns:r="http://schemas.openxmlformats.org/officeDocument/2006/relationships" id="259" r:id="R1f283a3d848b4046"/>
    <p:sldId xmlns:r="http://schemas.openxmlformats.org/officeDocument/2006/relationships" id="260" r:id="Rfe5d163945294946"/>
    <p:sldId xmlns:r="http://schemas.openxmlformats.org/officeDocument/2006/relationships" id="261" r:id="R7d8d44e9f2f049c4"/>
    <p:sldId xmlns:r="http://schemas.openxmlformats.org/officeDocument/2006/relationships" id="262" r:id="Rcaf644ba0b7242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1b5efabee0445c" /><Relationship Type="http://schemas.openxmlformats.org/officeDocument/2006/relationships/slide" Target="/ppt/slides/slide1.xml" Id="Ra655c72217844e32" /><Relationship Type="http://schemas.openxmlformats.org/officeDocument/2006/relationships/slide" Target="/ppt/slides/slide2.xml" Id="R16f3e2a5ba1f461f" /><Relationship Type="http://schemas.openxmlformats.org/officeDocument/2006/relationships/slide" Target="/ppt/slides/slide3.xml" Id="Rc78c3cc0fc3c4c97" /><Relationship Type="http://schemas.openxmlformats.org/officeDocument/2006/relationships/slide" Target="/ppt/slides/slide4.xml" Id="R1f283a3d848b4046" /><Relationship Type="http://schemas.openxmlformats.org/officeDocument/2006/relationships/slide" Target="/ppt/slides/slide5.xml" Id="Rfe5d163945294946" /><Relationship Type="http://schemas.openxmlformats.org/officeDocument/2006/relationships/slide" Target="/ppt/slides/slide6.xml" Id="R7d8d44e9f2f049c4" /><Relationship Type="http://schemas.openxmlformats.org/officeDocument/2006/relationships/slide" Target="/ppt/slides/slide7.xml" Id="Rcaf644ba0b7242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4540ef10a34d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f5ae63f7a4492" /><Relationship Type="http://schemas.openxmlformats.org/officeDocument/2006/relationships/theme" Target="/ppt/slideMasters/theme/theme1.xml" Id="Rf93e4fa3f32243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ef5ae63f7a44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f066e3e434c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5474bd02944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f0175482446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de4dc5c3b48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77360dee949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e1c55f16047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56e1097be47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MALURD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MALURD AS ble etablert [år] og holder til i Hundvåg.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FELTENDAL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Myrabergjet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4077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926 060 708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