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62039a7b0174d1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8c289e0f35241b5"/>
  </p:sldMasterIdLst>
  <p:sldIdLst>
    <p:sldId xmlns:r="http://schemas.openxmlformats.org/officeDocument/2006/relationships" id="256" r:id="R0a5cae5225674b95"/>
    <p:sldId xmlns:r="http://schemas.openxmlformats.org/officeDocument/2006/relationships" id="257" r:id="R77c98107ca544e3b"/>
    <p:sldId xmlns:r="http://schemas.openxmlformats.org/officeDocument/2006/relationships" id="258" r:id="Rff23734559d04b22"/>
    <p:sldId xmlns:r="http://schemas.openxmlformats.org/officeDocument/2006/relationships" id="259" r:id="Rab23b0f1813646cf"/>
    <p:sldId xmlns:r="http://schemas.openxmlformats.org/officeDocument/2006/relationships" id="260" r:id="R185cd68ded324d46"/>
    <p:sldId xmlns:r="http://schemas.openxmlformats.org/officeDocument/2006/relationships" id="261" r:id="R59effc3a482f4f4f"/>
    <p:sldId xmlns:r="http://schemas.openxmlformats.org/officeDocument/2006/relationships" id="262" r:id="R6351dd23723a46d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8c289e0f35241b5" /><Relationship Type="http://schemas.openxmlformats.org/officeDocument/2006/relationships/slide" Target="/ppt/slides/slide1.xml" Id="R0a5cae5225674b95" /><Relationship Type="http://schemas.openxmlformats.org/officeDocument/2006/relationships/slide" Target="/ppt/slides/slide2.xml" Id="R77c98107ca544e3b" /><Relationship Type="http://schemas.openxmlformats.org/officeDocument/2006/relationships/slide" Target="/ppt/slides/slide3.xml" Id="Rff23734559d04b22" /><Relationship Type="http://schemas.openxmlformats.org/officeDocument/2006/relationships/slide" Target="/ppt/slides/slide4.xml" Id="Rab23b0f1813646cf" /><Relationship Type="http://schemas.openxmlformats.org/officeDocument/2006/relationships/slide" Target="/ppt/slides/slide5.xml" Id="R185cd68ded324d46" /><Relationship Type="http://schemas.openxmlformats.org/officeDocument/2006/relationships/slide" Target="/ppt/slides/slide6.xml" Id="R59effc3a482f4f4f" /><Relationship Type="http://schemas.openxmlformats.org/officeDocument/2006/relationships/slide" Target="/ppt/slides/slide7.xml" Id="R6351dd23723a46d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073c5f3298e48f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55c2749a5d406c" /><Relationship Type="http://schemas.openxmlformats.org/officeDocument/2006/relationships/theme" Target="/ppt/slideMasters/theme/theme1.xml" Id="R3eb53737596d4c8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855c2749a5d406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a34deabadc407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76bec97670431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5514e9ceb1482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b7fc26fb424a3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dab1ce8dae4f4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ba2a8fe6c0495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728c9eadd8470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MALURD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MALURD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MALURD AS ble etablert [år] og holder til i Hundvåg.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MALURD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MALURD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MALURD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25 655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24 430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MALURD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FELTENDAL PETER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MALURD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Myrabergjet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4077 Hundvåg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926 060 708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MALURD AS</a:t>
            </a:r>
          </a:p>
        </p:txBody>
      </p:sp>
    </p:spTree>
  </p:cSld>
  <p:clrMapOvr>
    <a:masterClrMapping xmlns:a="http://schemas.openxmlformats.org/drawingml/2006/main"/>
  </p:clrMapOvr>
</p:sld>
</file>