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16db7f5d95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61cc1eef44990"/>
  </p:sldMasterIdLst>
  <p:sldIdLst>
    <p:sldId xmlns:r="http://schemas.openxmlformats.org/officeDocument/2006/relationships" id="256" r:id="R6dadc93f902c403a"/>
    <p:sldId xmlns:r="http://schemas.openxmlformats.org/officeDocument/2006/relationships" id="257" r:id="R3751d22e538749f4"/>
    <p:sldId xmlns:r="http://schemas.openxmlformats.org/officeDocument/2006/relationships" id="258" r:id="Re801c8fcaf8f465e"/>
    <p:sldId xmlns:r="http://schemas.openxmlformats.org/officeDocument/2006/relationships" id="259" r:id="R31e5225ade5c4597"/>
    <p:sldId xmlns:r="http://schemas.openxmlformats.org/officeDocument/2006/relationships" id="260" r:id="Ra981bac5b58d4429"/>
    <p:sldId xmlns:r="http://schemas.openxmlformats.org/officeDocument/2006/relationships" id="261" r:id="R8360ce1c5aa84d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61cc1eef44990" /><Relationship Type="http://schemas.openxmlformats.org/officeDocument/2006/relationships/slide" Target="/ppt/slides/slide1.xml" Id="R6dadc93f902c403a" /><Relationship Type="http://schemas.openxmlformats.org/officeDocument/2006/relationships/slide" Target="/ppt/slides/slide2.xml" Id="R3751d22e538749f4" /><Relationship Type="http://schemas.openxmlformats.org/officeDocument/2006/relationships/slide" Target="/ppt/slides/slide3.xml" Id="Re801c8fcaf8f465e" /><Relationship Type="http://schemas.openxmlformats.org/officeDocument/2006/relationships/slide" Target="/ppt/slides/slide4.xml" Id="R31e5225ade5c4597" /><Relationship Type="http://schemas.openxmlformats.org/officeDocument/2006/relationships/slide" Target="/ppt/slides/slide5.xml" Id="Ra981bac5b58d4429" /><Relationship Type="http://schemas.openxmlformats.org/officeDocument/2006/relationships/slide" Target="/ppt/slides/slide6.xml" Id="R8360ce1c5aa84d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298717dbc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459ac386f4097" /><Relationship Type="http://schemas.openxmlformats.org/officeDocument/2006/relationships/theme" Target="/ppt/slideMasters/theme/theme1.xml" Id="R2d3f22a7f3b141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a459ac386f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4038025cc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c8ab9b2c3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fbc90090842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640c0c2e9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5316fb2414e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f34a75df40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