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f2d0a0a8454c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a60d7419464bd4"/>
  </p:sldMasterIdLst>
  <p:sldIdLst>
    <p:sldId xmlns:r="http://schemas.openxmlformats.org/officeDocument/2006/relationships" id="256" r:id="R188709ac4c7947dd"/>
    <p:sldId xmlns:r="http://schemas.openxmlformats.org/officeDocument/2006/relationships" id="257" r:id="R9b1bc88768af44b8"/>
    <p:sldId xmlns:r="http://schemas.openxmlformats.org/officeDocument/2006/relationships" id="258" r:id="R416edf4324ba47bb"/>
    <p:sldId xmlns:r="http://schemas.openxmlformats.org/officeDocument/2006/relationships" id="259" r:id="Rb254e0f52faa44a6"/>
    <p:sldId xmlns:r="http://schemas.openxmlformats.org/officeDocument/2006/relationships" id="260" r:id="R1580b26fa9464a99"/>
    <p:sldId xmlns:r="http://schemas.openxmlformats.org/officeDocument/2006/relationships" id="261" r:id="Ra2b3a4774fae4f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60d7419464bd4" /><Relationship Type="http://schemas.openxmlformats.org/officeDocument/2006/relationships/slide" Target="/ppt/slides/slide1.xml" Id="R188709ac4c7947dd" /><Relationship Type="http://schemas.openxmlformats.org/officeDocument/2006/relationships/slide" Target="/ppt/slides/slide2.xml" Id="R9b1bc88768af44b8" /><Relationship Type="http://schemas.openxmlformats.org/officeDocument/2006/relationships/slide" Target="/ppt/slides/slide3.xml" Id="R416edf4324ba47bb" /><Relationship Type="http://schemas.openxmlformats.org/officeDocument/2006/relationships/slide" Target="/ppt/slides/slide4.xml" Id="Rb254e0f52faa44a6" /><Relationship Type="http://schemas.openxmlformats.org/officeDocument/2006/relationships/slide" Target="/ppt/slides/slide5.xml" Id="R1580b26fa9464a99" /><Relationship Type="http://schemas.openxmlformats.org/officeDocument/2006/relationships/slide" Target="/ppt/slides/slide6.xml" Id="Ra2b3a4774fae4f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b1bb222a4747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5794597dd47c3" /><Relationship Type="http://schemas.openxmlformats.org/officeDocument/2006/relationships/theme" Target="/ppt/slideMasters/theme/theme1.xml" Id="Rdafb6c5fb46640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05794597dd47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254c7aa1e49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efc7578b943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bd90547c84d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dd0d31f2448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f46e7ba4046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58bf5ab3944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MALURD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Myrabergjet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