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6200d5f71448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5eb3b3afee4b59"/>
  </p:sldMasterIdLst>
  <p:sldIdLst>
    <p:sldId xmlns:r="http://schemas.openxmlformats.org/officeDocument/2006/relationships" id="256" r:id="R848e970a03f4424d"/>
    <p:sldId xmlns:r="http://schemas.openxmlformats.org/officeDocument/2006/relationships" id="257" r:id="R89555cdd35f6486a"/>
    <p:sldId xmlns:r="http://schemas.openxmlformats.org/officeDocument/2006/relationships" id="258" r:id="R7b5094d5f21140a1"/>
    <p:sldId xmlns:r="http://schemas.openxmlformats.org/officeDocument/2006/relationships" id="259" r:id="Rd022df593bdd4dc3"/>
    <p:sldId xmlns:r="http://schemas.openxmlformats.org/officeDocument/2006/relationships" id="260" r:id="Rd076a96b53af49db"/>
    <p:sldId xmlns:r="http://schemas.openxmlformats.org/officeDocument/2006/relationships" id="261" r:id="R61a57aedc3ee4e8d"/>
    <p:sldId xmlns:r="http://schemas.openxmlformats.org/officeDocument/2006/relationships" id="262" r:id="R9d25a9c8440f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eb3b3afee4b59" /><Relationship Type="http://schemas.openxmlformats.org/officeDocument/2006/relationships/slide" Target="/ppt/slides/slide1.xml" Id="R848e970a03f4424d" /><Relationship Type="http://schemas.openxmlformats.org/officeDocument/2006/relationships/slide" Target="/ppt/slides/slide2.xml" Id="R89555cdd35f6486a" /><Relationship Type="http://schemas.openxmlformats.org/officeDocument/2006/relationships/slide" Target="/ppt/slides/slide3.xml" Id="R7b5094d5f21140a1" /><Relationship Type="http://schemas.openxmlformats.org/officeDocument/2006/relationships/slide" Target="/ppt/slides/slide4.xml" Id="Rd022df593bdd4dc3" /><Relationship Type="http://schemas.openxmlformats.org/officeDocument/2006/relationships/slide" Target="/ppt/slides/slide5.xml" Id="Rd076a96b53af49db" /><Relationship Type="http://schemas.openxmlformats.org/officeDocument/2006/relationships/slide" Target="/ppt/slides/slide6.xml" Id="R61a57aedc3ee4e8d" /><Relationship Type="http://schemas.openxmlformats.org/officeDocument/2006/relationships/slide" Target="/ppt/slides/slide7.xml" Id="R9d25a9c8440f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198df401145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430cfa5014bc1" /><Relationship Type="http://schemas.openxmlformats.org/officeDocument/2006/relationships/theme" Target="/ppt/slideMasters/theme/theme1.xml" Id="Rf69391708444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430cfa501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0c2b74adb49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dd7d7d16542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bf0182eaa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411bd2b7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ea5cd3a704e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b04755e8b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6609716994a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KJÆRÅS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KJÆRÅS AS ble etablert [år] og holder til i Andebu.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KJÆRÅS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Kjærås, Haugangrenda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KJÆRÅS AS</a:t>
            </a:r>
          </a:p>
        </p:txBody>
      </p:sp>
    </p:spTree>
  </p:cSld>
  <p:clrMapOvr>
    <a:masterClrMapping xmlns:a="http://schemas.openxmlformats.org/drawingml/2006/main"/>
  </p:clrMapOvr>
</p:sld>
</file>