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79271adde74c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e55fc5de804fce"/>
  </p:sldMasterIdLst>
  <p:sldIdLst>
    <p:sldId xmlns:r="http://schemas.openxmlformats.org/officeDocument/2006/relationships" id="256" r:id="R39ff15138aff4ee7"/>
    <p:sldId xmlns:r="http://schemas.openxmlformats.org/officeDocument/2006/relationships" id="257" r:id="R5463c216299c494d"/>
    <p:sldId xmlns:r="http://schemas.openxmlformats.org/officeDocument/2006/relationships" id="258" r:id="R23978cf382704dce"/>
    <p:sldId xmlns:r="http://schemas.openxmlformats.org/officeDocument/2006/relationships" id="259" r:id="Rc26f3d11a21249db"/>
    <p:sldId xmlns:r="http://schemas.openxmlformats.org/officeDocument/2006/relationships" id="260" r:id="R7b9c54228019462a"/>
    <p:sldId xmlns:r="http://schemas.openxmlformats.org/officeDocument/2006/relationships" id="261" r:id="R133c3266684246d4"/>
    <p:sldId xmlns:r="http://schemas.openxmlformats.org/officeDocument/2006/relationships" id="262" r:id="R34ba885fe3c949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e55fc5de804fce" /><Relationship Type="http://schemas.openxmlformats.org/officeDocument/2006/relationships/slide" Target="/ppt/slides/slide1.xml" Id="R39ff15138aff4ee7" /><Relationship Type="http://schemas.openxmlformats.org/officeDocument/2006/relationships/slide" Target="/ppt/slides/slide2.xml" Id="R5463c216299c494d" /><Relationship Type="http://schemas.openxmlformats.org/officeDocument/2006/relationships/slide" Target="/ppt/slides/slide3.xml" Id="R23978cf382704dce" /><Relationship Type="http://schemas.openxmlformats.org/officeDocument/2006/relationships/slide" Target="/ppt/slides/slide4.xml" Id="Rc26f3d11a21249db" /><Relationship Type="http://schemas.openxmlformats.org/officeDocument/2006/relationships/slide" Target="/ppt/slides/slide5.xml" Id="R7b9c54228019462a" /><Relationship Type="http://schemas.openxmlformats.org/officeDocument/2006/relationships/slide" Target="/ppt/slides/slide6.xml" Id="R133c3266684246d4" /><Relationship Type="http://schemas.openxmlformats.org/officeDocument/2006/relationships/slide" Target="/ppt/slides/slide7.xml" Id="R34ba885fe3c949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6ae6db7f8f41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0cfef3980e4be2" /><Relationship Type="http://schemas.openxmlformats.org/officeDocument/2006/relationships/theme" Target="/ppt/slideMasters/theme/theme1.xml" Id="R8794cb372c0641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0cfef3980e4b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ef846d852144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629e2a6dbf46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81f4f7cc5249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7452b258894e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7435939ff40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9377e3efa140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489bae9cee4e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GREEN HYCO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 HYCO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GREEN HYCO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 HYCO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 HYCO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 HYCO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1 821 645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 HYCO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 ENERGI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 HYCO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Kjøita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4630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926 060 341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 HYCO AS</a:t>
            </a:r>
          </a:p>
        </p:txBody>
      </p:sp>
    </p:spTree>
  </p:cSld>
  <p:clrMapOvr>
    <a:masterClrMapping xmlns:a="http://schemas.openxmlformats.org/drawingml/2006/main"/>
  </p:clrMapOvr>
</p:sld>
</file>