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d294a55c3a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5c0749dad4d1e"/>
  </p:sldMasterIdLst>
  <p:sldIdLst>
    <p:sldId xmlns:r="http://schemas.openxmlformats.org/officeDocument/2006/relationships" id="256" r:id="Rb4ab69200dac4e14"/>
    <p:sldId xmlns:r="http://schemas.openxmlformats.org/officeDocument/2006/relationships" id="257" r:id="Rf076dedb67c040eb"/>
    <p:sldId xmlns:r="http://schemas.openxmlformats.org/officeDocument/2006/relationships" id="258" r:id="Raa1beed05b90438e"/>
    <p:sldId xmlns:r="http://schemas.openxmlformats.org/officeDocument/2006/relationships" id="259" r:id="R4094f9aacbf34ef2"/>
    <p:sldId xmlns:r="http://schemas.openxmlformats.org/officeDocument/2006/relationships" id="260" r:id="R0abfe8a5a6904f2d"/>
    <p:sldId xmlns:r="http://schemas.openxmlformats.org/officeDocument/2006/relationships" id="261" r:id="R226f813298f448b8"/>
    <p:sldId xmlns:r="http://schemas.openxmlformats.org/officeDocument/2006/relationships" id="262" r:id="Rdb1b0a98d04947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5c0749dad4d1e" /><Relationship Type="http://schemas.openxmlformats.org/officeDocument/2006/relationships/slide" Target="/ppt/slides/slide1.xml" Id="Rb4ab69200dac4e14" /><Relationship Type="http://schemas.openxmlformats.org/officeDocument/2006/relationships/slide" Target="/ppt/slides/slide2.xml" Id="Rf076dedb67c040eb" /><Relationship Type="http://schemas.openxmlformats.org/officeDocument/2006/relationships/slide" Target="/ppt/slides/slide3.xml" Id="Raa1beed05b90438e" /><Relationship Type="http://schemas.openxmlformats.org/officeDocument/2006/relationships/slide" Target="/ppt/slides/slide4.xml" Id="R4094f9aacbf34ef2" /><Relationship Type="http://schemas.openxmlformats.org/officeDocument/2006/relationships/slide" Target="/ppt/slides/slide5.xml" Id="R0abfe8a5a6904f2d" /><Relationship Type="http://schemas.openxmlformats.org/officeDocument/2006/relationships/slide" Target="/ppt/slides/slide6.xml" Id="R226f813298f448b8" /><Relationship Type="http://schemas.openxmlformats.org/officeDocument/2006/relationships/slide" Target="/ppt/slides/slide7.xml" Id="Rdb1b0a98d04947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9c596ade34a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8d852890d4010" /><Relationship Type="http://schemas.openxmlformats.org/officeDocument/2006/relationships/theme" Target="/ppt/slideMasters/theme/theme1.xml" Id="R072c05370dd747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88d852890d40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edbd6fa14f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db40faf9947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9bacc8ab043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e09bb9f514f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4233b95f241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aee40bc18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c0f0956ad4d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ØKONOMI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2 991 237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293 323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402 345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1 344 930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BJØRNAR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JANE MERETE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926 060 171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ØKONOMI AS</a:t>
            </a:r>
          </a:p>
        </p:txBody>
      </p:sp>
    </p:spTree>
  </p:cSld>
  <p:clrMapOvr>
    <a:masterClrMapping xmlns:a="http://schemas.openxmlformats.org/drawingml/2006/main"/>
  </p:clrMapOvr>
</p:sld>
</file>