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f2b473f0c54c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23ff32d870437c"/>
  </p:sldMasterIdLst>
  <p:sldIdLst>
    <p:sldId xmlns:r="http://schemas.openxmlformats.org/officeDocument/2006/relationships" id="256" r:id="R7e79da8b50044737"/>
    <p:sldId xmlns:r="http://schemas.openxmlformats.org/officeDocument/2006/relationships" id="257" r:id="R1aa3e65cd4424626"/>
    <p:sldId xmlns:r="http://schemas.openxmlformats.org/officeDocument/2006/relationships" id="258" r:id="Rc1869a90b7604982"/>
    <p:sldId xmlns:r="http://schemas.openxmlformats.org/officeDocument/2006/relationships" id="259" r:id="R18f58699359b42a9"/>
    <p:sldId xmlns:r="http://schemas.openxmlformats.org/officeDocument/2006/relationships" id="260" r:id="Rf8d7e6b9ff1845d2"/>
    <p:sldId xmlns:r="http://schemas.openxmlformats.org/officeDocument/2006/relationships" id="261" r:id="R477035522c2e45bc"/>
    <p:sldId xmlns:r="http://schemas.openxmlformats.org/officeDocument/2006/relationships" id="262" r:id="R27cfca657c9641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3ff32d870437c" /><Relationship Type="http://schemas.openxmlformats.org/officeDocument/2006/relationships/slide" Target="/ppt/slides/slide1.xml" Id="R7e79da8b50044737" /><Relationship Type="http://schemas.openxmlformats.org/officeDocument/2006/relationships/slide" Target="/ppt/slides/slide2.xml" Id="R1aa3e65cd4424626" /><Relationship Type="http://schemas.openxmlformats.org/officeDocument/2006/relationships/slide" Target="/ppt/slides/slide3.xml" Id="Rc1869a90b7604982" /><Relationship Type="http://schemas.openxmlformats.org/officeDocument/2006/relationships/slide" Target="/ppt/slides/slide4.xml" Id="R18f58699359b42a9" /><Relationship Type="http://schemas.openxmlformats.org/officeDocument/2006/relationships/slide" Target="/ppt/slides/slide5.xml" Id="Rf8d7e6b9ff1845d2" /><Relationship Type="http://schemas.openxmlformats.org/officeDocument/2006/relationships/slide" Target="/ppt/slides/slide6.xml" Id="R477035522c2e45bc" /><Relationship Type="http://schemas.openxmlformats.org/officeDocument/2006/relationships/slide" Target="/ppt/slides/slide7.xml" Id="R27cfca657c9641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6163b83c347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2a2e5e25b422b" /><Relationship Type="http://schemas.openxmlformats.org/officeDocument/2006/relationships/theme" Target="/ppt/slideMasters/theme/theme1.xml" Id="R1c554f79f7fa4b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52a2e5e25b42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3bc03d32640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c412c45734b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84ab7810c46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cfcbc7aa54a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33194ed9645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21217326848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41889807645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BJERKAN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BJERKAN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8 439 712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8 473 690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SOLBU BJERKAN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Hoels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BJERKAN HOLDING AS</a:t>
            </a:r>
          </a:p>
        </p:txBody>
      </p:sp>
    </p:spTree>
  </p:cSld>
  <p:clrMapOvr>
    <a:masterClrMapping xmlns:a="http://schemas.openxmlformats.org/drawingml/2006/main"/>
  </p:clrMapOvr>
</p:sld>
</file>