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2e27c9c5e54c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6c8bf975dd44e1"/>
  </p:sldMasterIdLst>
  <p:sldIdLst>
    <p:sldId xmlns:r="http://schemas.openxmlformats.org/officeDocument/2006/relationships" id="256" r:id="Rf6ff6864d8d748c1"/>
    <p:sldId xmlns:r="http://schemas.openxmlformats.org/officeDocument/2006/relationships" id="257" r:id="R1629ac93347548e7"/>
    <p:sldId xmlns:r="http://schemas.openxmlformats.org/officeDocument/2006/relationships" id="258" r:id="R17a421fc28ec4d51"/>
    <p:sldId xmlns:r="http://schemas.openxmlformats.org/officeDocument/2006/relationships" id="259" r:id="R4f1cfb921852433c"/>
    <p:sldId xmlns:r="http://schemas.openxmlformats.org/officeDocument/2006/relationships" id="260" r:id="Re7a92742f69544d1"/>
    <p:sldId xmlns:r="http://schemas.openxmlformats.org/officeDocument/2006/relationships" id="261" r:id="R80e5d0f7cf5a4ee6"/>
    <p:sldId xmlns:r="http://schemas.openxmlformats.org/officeDocument/2006/relationships" id="262" r:id="R940baf455adf43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6c8bf975dd44e1" /><Relationship Type="http://schemas.openxmlformats.org/officeDocument/2006/relationships/slide" Target="/ppt/slides/slide1.xml" Id="Rf6ff6864d8d748c1" /><Relationship Type="http://schemas.openxmlformats.org/officeDocument/2006/relationships/slide" Target="/ppt/slides/slide2.xml" Id="R1629ac93347548e7" /><Relationship Type="http://schemas.openxmlformats.org/officeDocument/2006/relationships/slide" Target="/ppt/slides/slide3.xml" Id="R17a421fc28ec4d51" /><Relationship Type="http://schemas.openxmlformats.org/officeDocument/2006/relationships/slide" Target="/ppt/slides/slide4.xml" Id="R4f1cfb921852433c" /><Relationship Type="http://schemas.openxmlformats.org/officeDocument/2006/relationships/slide" Target="/ppt/slides/slide5.xml" Id="Re7a92742f69544d1" /><Relationship Type="http://schemas.openxmlformats.org/officeDocument/2006/relationships/slide" Target="/ppt/slides/slide6.xml" Id="R80e5d0f7cf5a4ee6" /><Relationship Type="http://schemas.openxmlformats.org/officeDocument/2006/relationships/slide" Target="/ppt/slides/slide7.xml" Id="R940baf455adf43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4b2300f6364a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5fc5f0d884d1c" /><Relationship Type="http://schemas.openxmlformats.org/officeDocument/2006/relationships/theme" Target="/ppt/slideMasters/theme/theme1.xml" Id="Rfcdfa12e9d7546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75fc5f0d884d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e712e88fe42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8c948dabf45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bebcccfef4c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faac773894b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6643d86ba47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d6057f23547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85b36f67748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IGNORATUS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IGNORATUS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IGNORATUS AS ble etablert [år] og holder til i Tertnes.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IGNORATUS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IGNORATUS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IGNORATUS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2 120 489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−1 485 200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−10 067 784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−3 691 898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244 494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IGNORATUS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TOTLAND GEIR STADHEIM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IGNORATUS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Tertnesveien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5114 Tertnes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926 057 464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IGNORATUS AS</a:t>
            </a:r>
          </a:p>
        </p:txBody>
      </p:sp>
    </p:spTree>
  </p:cSld>
  <p:clrMapOvr>
    <a:masterClrMapping xmlns:a="http://schemas.openxmlformats.org/drawingml/2006/main"/>
  </p:clrMapOvr>
</p:sld>
</file>