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5834a5d984a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eedecf89b945ee"/>
  </p:sldMasterIdLst>
  <p:sldIdLst>
    <p:sldId xmlns:r="http://schemas.openxmlformats.org/officeDocument/2006/relationships" id="256" r:id="R45f465ff88494196"/>
    <p:sldId xmlns:r="http://schemas.openxmlformats.org/officeDocument/2006/relationships" id="257" r:id="Rad099d97386e4c98"/>
    <p:sldId xmlns:r="http://schemas.openxmlformats.org/officeDocument/2006/relationships" id="258" r:id="R9e965b2a0eb846be"/>
    <p:sldId xmlns:r="http://schemas.openxmlformats.org/officeDocument/2006/relationships" id="259" r:id="Re4023ad0cc3c485b"/>
    <p:sldId xmlns:r="http://schemas.openxmlformats.org/officeDocument/2006/relationships" id="260" r:id="R299890ac99ab4b72"/>
    <p:sldId xmlns:r="http://schemas.openxmlformats.org/officeDocument/2006/relationships" id="261" r:id="Rac2dd46651fb4fc9"/>
    <p:sldId xmlns:r="http://schemas.openxmlformats.org/officeDocument/2006/relationships" id="262" r:id="Rc6f290af552c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edecf89b945ee" /><Relationship Type="http://schemas.openxmlformats.org/officeDocument/2006/relationships/slide" Target="/ppt/slides/slide1.xml" Id="R45f465ff88494196" /><Relationship Type="http://schemas.openxmlformats.org/officeDocument/2006/relationships/slide" Target="/ppt/slides/slide2.xml" Id="Rad099d97386e4c98" /><Relationship Type="http://schemas.openxmlformats.org/officeDocument/2006/relationships/slide" Target="/ppt/slides/slide3.xml" Id="R9e965b2a0eb846be" /><Relationship Type="http://schemas.openxmlformats.org/officeDocument/2006/relationships/slide" Target="/ppt/slides/slide4.xml" Id="Re4023ad0cc3c485b" /><Relationship Type="http://schemas.openxmlformats.org/officeDocument/2006/relationships/slide" Target="/ppt/slides/slide5.xml" Id="R299890ac99ab4b72" /><Relationship Type="http://schemas.openxmlformats.org/officeDocument/2006/relationships/slide" Target="/ppt/slides/slide6.xml" Id="Rac2dd46651fb4fc9" /><Relationship Type="http://schemas.openxmlformats.org/officeDocument/2006/relationships/slide" Target="/ppt/slides/slide7.xml" Id="Rc6f290af552c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edb185ff8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9548f0dd942a6" /><Relationship Type="http://schemas.openxmlformats.org/officeDocument/2006/relationships/theme" Target="/ppt/slideMasters/theme/theme1.xml" Id="Rad8698401fbd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9548f0dd9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9e8746c99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d8db15e69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267dadfa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5e0fdca8a4c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5c31b6141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3461dda4a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3c80ce5a343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27 965 138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28 007 740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OEHME ROLF M BERVEN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926 057 049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