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14659bc5c641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f8fe57d1844bcf"/>
  </p:sldMasterIdLst>
  <p:sldIdLst>
    <p:sldId xmlns:r="http://schemas.openxmlformats.org/officeDocument/2006/relationships" id="256" r:id="R93f30e10b3a147c9"/>
    <p:sldId xmlns:r="http://schemas.openxmlformats.org/officeDocument/2006/relationships" id="257" r:id="R5090f12611c142ff"/>
    <p:sldId xmlns:r="http://schemas.openxmlformats.org/officeDocument/2006/relationships" id="258" r:id="Rc4b3887802ad4eae"/>
    <p:sldId xmlns:r="http://schemas.openxmlformats.org/officeDocument/2006/relationships" id="259" r:id="R69ddf7944597401f"/>
    <p:sldId xmlns:r="http://schemas.openxmlformats.org/officeDocument/2006/relationships" id="260" r:id="R86a839717bda43e0"/>
    <p:sldId xmlns:r="http://schemas.openxmlformats.org/officeDocument/2006/relationships" id="261" r:id="R5a80ae29d30544ae"/>
    <p:sldId xmlns:r="http://schemas.openxmlformats.org/officeDocument/2006/relationships" id="262" r:id="R941b52fd3bcd4c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8fe57d1844bcf" /><Relationship Type="http://schemas.openxmlformats.org/officeDocument/2006/relationships/slide" Target="/ppt/slides/slide1.xml" Id="R93f30e10b3a147c9" /><Relationship Type="http://schemas.openxmlformats.org/officeDocument/2006/relationships/slide" Target="/ppt/slides/slide2.xml" Id="R5090f12611c142ff" /><Relationship Type="http://schemas.openxmlformats.org/officeDocument/2006/relationships/slide" Target="/ppt/slides/slide3.xml" Id="Rc4b3887802ad4eae" /><Relationship Type="http://schemas.openxmlformats.org/officeDocument/2006/relationships/slide" Target="/ppt/slides/slide4.xml" Id="R69ddf7944597401f" /><Relationship Type="http://schemas.openxmlformats.org/officeDocument/2006/relationships/slide" Target="/ppt/slides/slide5.xml" Id="R86a839717bda43e0" /><Relationship Type="http://schemas.openxmlformats.org/officeDocument/2006/relationships/slide" Target="/ppt/slides/slide6.xml" Id="R5a80ae29d30544ae" /><Relationship Type="http://schemas.openxmlformats.org/officeDocument/2006/relationships/slide" Target="/ppt/slides/slide7.xml" Id="R941b52fd3bcd4c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01e9a36d049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0d5b4fbd24db4" /><Relationship Type="http://schemas.openxmlformats.org/officeDocument/2006/relationships/theme" Target="/ppt/slideMasters/theme/theme1.xml" Id="Rafe6df8cee8a48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d0d5b4fbd24d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a09dc05e442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6baee25854a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948880dca4c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d7ebf9d38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d0184c2544e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eb5e4dd684e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dbb8f57dd41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GRAN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GRAN INVEST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829 399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829 399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Tømtes veg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926 048 902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