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42a26d3af6473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9f4d8da43e54f7d"/>
  </p:sldMasterIdLst>
  <p:sldIdLst>
    <p:sldId xmlns:r="http://schemas.openxmlformats.org/officeDocument/2006/relationships" id="256" r:id="Rdaf5841af2914ef6"/>
    <p:sldId xmlns:r="http://schemas.openxmlformats.org/officeDocument/2006/relationships" id="257" r:id="Rb69fa169a1a94c85"/>
    <p:sldId xmlns:r="http://schemas.openxmlformats.org/officeDocument/2006/relationships" id="258" r:id="R0f90005de636481c"/>
    <p:sldId xmlns:r="http://schemas.openxmlformats.org/officeDocument/2006/relationships" id="259" r:id="R00f36b01a3424097"/>
    <p:sldId xmlns:r="http://schemas.openxmlformats.org/officeDocument/2006/relationships" id="260" r:id="Re67e1c0d69e34846"/>
    <p:sldId xmlns:r="http://schemas.openxmlformats.org/officeDocument/2006/relationships" id="261" r:id="R69e2a3619477474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f4d8da43e54f7d" /><Relationship Type="http://schemas.openxmlformats.org/officeDocument/2006/relationships/slide" Target="/ppt/slides/slide1.xml" Id="Rdaf5841af2914ef6" /><Relationship Type="http://schemas.openxmlformats.org/officeDocument/2006/relationships/slide" Target="/ppt/slides/slide2.xml" Id="Rb69fa169a1a94c85" /><Relationship Type="http://schemas.openxmlformats.org/officeDocument/2006/relationships/slide" Target="/ppt/slides/slide3.xml" Id="R0f90005de636481c" /><Relationship Type="http://schemas.openxmlformats.org/officeDocument/2006/relationships/slide" Target="/ppt/slides/slide4.xml" Id="R00f36b01a3424097" /><Relationship Type="http://schemas.openxmlformats.org/officeDocument/2006/relationships/slide" Target="/ppt/slides/slide5.xml" Id="Re67e1c0d69e34846" /><Relationship Type="http://schemas.openxmlformats.org/officeDocument/2006/relationships/slide" Target="/ppt/slides/slide6.xml" Id="R69e2a3619477474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27d286630a4f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c2bd41fadf4a32" /><Relationship Type="http://schemas.openxmlformats.org/officeDocument/2006/relationships/theme" Target="/ppt/slideMasters/theme/theme1.xml" Id="R15df549a83c34a1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0c2bd41fadf4a3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c58ec0208b4f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f2b7421d8a45c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3e6419f70a44c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862caf57a1468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91528a5c194a1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90f1e0cf0a4e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LIST AS ble etablert [år] og holder til i Hundvåg.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STÅLE SIMONSEN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Tomasbakken 16A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4085 Hundvåg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926 048 260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LIST AS</a:t>
            </a:r>
          </a:p>
        </p:txBody>
      </p:sp>
    </p:spTree>
  </p:cSld>
  <p:clrMapOvr>
    <a:masterClrMapping xmlns:a="http://schemas.openxmlformats.org/drawingml/2006/main"/>
  </p:clrMapOvr>
</p:sld>
</file>